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3" r:id="rId2"/>
  </p:sldMasterIdLst>
  <p:notesMasterIdLst>
    <p:notesMasterId r:id="rId10"/>
  </p:notesMasterIdLst>
  <p:handoutMasterIdLst>
    <p:handoutMasterId r:id="rId11"/>
  </p:handoutMasterIdLst>
  <p:sldIdLst>
    <p:sldId id="428" r:id="rId3"/>
    <p:sldId id="430" r:id="rId4"/>
    <p:sldId id="526" r:id="rId5"/>
    <p:sldId id="455" r:id="rId6"/>
    <p:sldId id="454" r:id="rId7"/>
    <p:sldId id="432" r:id="rId8"/>
    <p:sldId id="435" r:id="rId9"/>
  </p:sldIdLst>
  <p:sldSz cx="12188825"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7" autoAdjust="0"/>
    <p:restoredTop sz="66042" autoAdjust="0"/>
  </p:normalViewPr>
  <p:slideViewPr>
    <p:cSldViewPr snapToGrid="0">
      <p:cViewPr varScale="1">
        <p:scale>
          <a:sx n="97" d="100"/>
          <a:sy n="97" d="100"/>
        </p:scale>
        <p:origin x="2832" y="184"/>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handoutMaster" Target="handoutMasters/handoutMaster1.xml"/><Relationship Id="rId12" Type="http://schemas.openxmlformats.org/officeDocument/2006/relationships/tags" Target="tags/tag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1/2/18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3</a:t>
            </a:fld>
            <a:endParaRPr lang="uk-UA" dirty="0"/>
          </a:p>
        </p:txBody>
      </p:sp>
    </p:spTree>
    <p:extLst>
      <p:ext uri="{BB962C8B-B14F-4D97-AF65-F5344CB8AC3E}">
        <p14:creationId xmlns:p14="http://schemas.microsoft.com/office/powerpoint/2010/main" val="1201376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bwMode="auto">
          <a:xfrm>
            <a:off x="382588" y="381000"/>
            <a:ext cx="4572000" cy="2573338"/>
          </a:xfrm>
          <a:noFill/>
          <a:ln>
            <a:solidFill>
              <a:srgbClr val="000000"/>
            </a:solidFill>
            <a:miter lim="800000"/>
            <a:headEnd/>
            <a:tailEnd/>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defTabSz="914400">
              <a:spcBef>
                <a:spcPts val="600"/>
              </a:spcBef>
            </a:pPr>
            <a:r>
              <a:rPr lang="en-US" sz="1100">
                <a:solidFill>
                  <a:srgbClr val="000000"/>
                </a:solidFill>
                <a:latin typeface="Calibri" charset="0"/>
              </a:rPr>
              <a:t>Migrate Oracle Centric Workloads</a:t>
            </a:r>
          </a:p>
          <a:p>
            <a:pPr defTabSz="914400">
              <a:spcBef>
                <a:spcPct val="0"/>
              </a:spcBef>
            </a:pPr>
            <a:endParaRPr lang="en-US">
              <a:latin typeface="Calibri" charset="0"/>
            </a:endParaRPr>
          </a:p>
        </p:txBody>
      </p:sp>
      <p:sp>
        <p:nvSpPr>
          <p:cNvPr id="1208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49E8DF0D-2E52-7C48-865E-4C2B7E5AAB52}" type="slidenum">
              <a:rPr kumimoji="0" lang="en-US" sz="1200" b="0" i="0" u="none" strike="noStrike" kern="1200" cap="none" spc="0" normalizeH="0" baseline="0" noProof="0">
                <a:ln>
                  <a:noFill/>
                </a:ln>
                <a:solidFill>
                  <a:srgbClr val="000000"/>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Calibri" charset="0"/>
              <a:ea typeface="ＭＳ Ｐゴシック" charset="0"/>
            </a:endParaRPr>
          </a:p>
        </p:txBody>
      </p:sp>
    </p:spTree>
    <p:extLst>
      <p:ext uri="{BB962C8B-B14F-4D97-AF65-F5344CB8AC3E}">
        <p14:creationId xmlns:p14="http://schemas.microsoft.com/office/powerpoint/2010/main" val="1496670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lgn="l"/>
            <a:fld id="{8C72D9AE-7182-4680-8F79-479C4181FF08}" type="slidenum">
              <a:rPr lang="en-US" smtClean="0">
                <a:solidFill>
                  <a:srgbClr val="000000"/>
                </a:solidFill>
                <a:latin typeface="Arial" panose="020B0604020202020204" pitchFamily="34" charset="0"/>
              </a:rPr>
              <a:pPr algn="l"/>
              <a:t>5</a:t>
            </a:fld>
            <a:endParaRPr 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190772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7</a:t>
            </a:fld>
            <a:endParaRPr lang="uk-UA" dirty="0"/>
          </a:p>
        </p:txBody>
      </p:sp>
    </p:spTree>
    <p:extLst>
      <p:ext uri="{BB962C8B-B14F-4D97-AF65-F5344CB8AC3E}">
        <p14:creationId xmlns:p14="http://schemas.microsoft.com/office/powerpoint/2010/main" val="101878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e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e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eg"/><Relationship Id="rId3" Type="http://schemas.openxmlformats.org/officeDocument/2006/relationships/image" Target="../media/image1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e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e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eg"/><Relationship Id="rId3"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e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e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e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eg"/><Relationship Id="rId3"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e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eg"/><Relationship Id="rId3"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11.png"/><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e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 Id="rId3" Type="http://schemas.openxmlformats.org/officeDocument/2006/relationships/image" Target="../media/image1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 Id="rId3"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11.png"/><Relationship Id="rId1" Type="http://schemas.openxmlformats.org/officeDocument/2006/relationships/themeOverride" Target="../theme/themeOverride2.xml"/><Relationship Id="rId2"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31.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jpeg"/><Relationship Id="rId3"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 Id="rId3" Type="http://schemas.openxmlformats.org/officeDocument/2006/relationships/image" Target="../media/image11.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33.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35.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eg"/><Relationship Id="rId3"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emf"/><Relationship Id="rId3"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36.jpeg"/><Relationship Id="rId5" Type="http://schemas.openxmlformats.org/officeDocument/2006/relationships/image" Target="../media/image11.png"/><Relationship Id="rId1" Type="http://schemas.openxmlformats.org/officeDocument/2006/relationships/slideMaster" Target="../slideMasters/slideMaster2.xml"/><Relationship Id="rId2" Type="http://schemas.openxmlformats.org/officeDocument/2006/relationships/image" Target="../media/image40.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11.png"/><Relationship Id="rId1" Type="http://schemas.openxmlformats.org/officeDocument/2006/relationships/themeOverride" Target="../theme/themeOverride3.xml"/><Relationship Id="rId2"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jpg"/><Relationship Id="rId3"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dirty="0"/>
          </a:p>
        </p:txBody>
      </p:sp>
      <p:sp>
        <p:nvSpPr>
          <p:cNvPr id="13" name="Text Placeholder 12"/>
          <p:cNvSpPr>
            <a:spLocks noGrp="1"/>
          </p:cNvSpPr>
          <p:nvPr>
            <p:ph type="body" sz="quarter" idx="13" hasCustomPrompt="1"/>
          </p:nvPr>
        </p:nvSpPr>
        <p:spPr>
          <a:xfrm>
            <a:off x="531813" y="3429451"/>
            <a:ext cx="11125199"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presenter’s name, title, division/business unit/organization and date</a:t>
            </a: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dirty="0"/>
              <a:t>Confidential – </a:t>
            </a:r>
            <a:r>
              <a:rPr lang="en-US" dirty="0" smtClean="0"/>
              <a:t>Oracle Internal</a:t>
            </a:r>
            <a:endParaRPr dirty="0"/>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0" name="TextBox 9"/>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99320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Edit Master text styles</a:t>
            </a:r>
          </a:p>
          <a:p>
            <a:pPr lvl="1"/>
            <a:r>
              <a:rPr lang="en-US" smtClean="0"/>
              <a:t>Second level</a:t>
            </a:r>
          </a:p>
        </p:txBody>
      </p:sp>
      <p:sp>
        <p:nvSpPr>
          <p:cNvPr id="3" name="Title 2"/>
          <p:cNvSpPr>
            <a:spLocks noGrp="1"/>
          </p:cNvSpPr>
          <p:nvPr>
            <p:ph type="title"/>
          </p:nvPr>
        </p:nvSpPr>
        <p:spPr/>
        <p:txBody>
          <a:bodyPr/>
          <a:lstStyle>
            <a:lvl1pPr>
              <a:defRPr>
                <a:solidFill>
                  <a:srgbClr val="FF0000"/>
                </a:solidFill>
              </a:defRPr>
            </a:lvl1pPr>
          </a:lstStyle>
          <a:p>
            <a:r>
              <a:rPr lang="en-US" dirty="0" smtClean="0"/>
              <a:t>Click to edit Master title style</a:t>
            </a:r>
            <a:endParaRPr dirty="0"/>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lvl1pPr>
              <a:defRPr>
                <a:solidFill>
                  <a:srgbClr val="FF0000"/>
                </a:solidFill>
              </a:defRPr>
            </a:lvl1pPr>
          </a:lstStyle>
          <a:p>
            <a:r>
              <a:rPr lang="en-US" dirty="0" smtClean="0"/>
              <a:t>Click to edit Master title style</a:t>
            </a:r>
            <a:endParaRPr dirty="0"/>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Edit Master text styles</a:t>
            </a:r>
          </a:p>
        </p:txBody>
      </p:sp>
      <p:sp>
        <p:nvSpPr>
          <p:cNvPr id="3" name="Title 2"/>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Footer Placeholder 7"/>
          <p:cNvSpPr>
            <a:spLocks noGrp="1"/>
          </p:cNvSpPr>
          <p:nvPr>
            <p:ph type="ftr" sz="quarter" idx="11"/>
          </p:nvPr>
        </p:nvSpPr>
        <p:spPr/>
        <p:txBody>
          <a:bodyPr/>
          <a:lstStyle/>
          <a:p>
            <a:r>
              <a:rPr lang="en-US" dirty="0"/>
              <a:t>Confidential – </a:t>
            </a:r>
            <a:r>
              <a:rPr lang="en-US" dirty="0" smtClean="0"/>
              <a:t>Oracle Internal</a:t>
            </a:r>
            <a:endParaRPr dirty="0"/>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Confidential – </a:t>
            </a:r>
            <a:r>
              <a:rPr lang="en-US" dirty="0" smtClean="0"/>
              <a:t>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813" y="739775"/>
            <a:ext cx="11125199" cy="1470025"/>
          </a:xfrm>
        </p:spPr>
        <p:txBody>
          <a:bodyPr/>
          <a:lstStyle>
            <a:lvl1pPr>
              <a:lnSpc>
                <a:spcPct val="80000"/>
              </a:lnSpc>
              <a:defRPr sz="4800">
                <a:solidFill>
                  <a:schemeClr val="tx1"/>
                </a:solidFill>
              </a:defRPr>
            </a:lvl1pPr>
          </a:lstStyle>
          <a:p>
            <a:r>
              <a:rPr lang="en-US" dirty="0" smtClean="0"/>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dirty="0"/>
              <a:t>Confidential – </a:t>
            </a:r>
            <a:r>
              <a:rPr lang="en-US" dirty="0" smtClean="0"/>
              <a:t>Oracle Internal</a:t>
            </a:r>
            <a:endParaRPr dirty="0"/>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extBox 8"/>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t>Confidential – </a:t>
            </a:r>
            <a:r>
              <a:rPr lang="en-US" dirty="0" smtClean="0"/>
              <a:t>Oracle Internal</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014511"/>
            <a:ext cx="11125198" cy="343299"/>
          </a:xfrm>
        </p:spPr>
        <p:txBody>
          <a:bodyPr>
            <a:noAutofit/>
          </a:bodyPr>
          <a:lstStyle>
            <a:lvl1pPr marL="1588" indent="0">
              <a:spcBef>
                <a:spcPts val="0"/>
              </a:spcBef>
              <a:buFontTx/>
              <a:buNone/>
              <a:defRPr sz="2400" b="1" baseline="0">
                <a:solidFill>
                  <a:srgbClr val="FF0000"/>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Confidential – </a:t>
            </a:r>
            <a:r>
              <a:rPr lang="en-US" dirty="0" smtClean="0"/>
              <a:t>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itle 10"/>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Title 7"/>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rgbClr val="FF0000"/>
                </a:solidFill>
              </a:defRPr>
            </a:lvl1pPr>
          </a:lstStyle>
          <a:p>
            <a:r>
              <a:rPr lang="en-US" smtClean="0"/>
              <a:t>Click to edit Master title style</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lvl1pPr>
              <a:defRPr>
                <a:solidFill>
                  <a:srgbClr val="FF0000"/>
                </a:solidFill>
              </a:defRPr>
            </a:lvl1pPr>
          </a:lstStyle>
          <a:p>
            <a:r>
              <a:rPr lang="en-US" smtClean="0"/>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solidFill>
                  <a:srgbClr val="FF0000"/>
                </a:solidFill>
              </a:defRPr>
            </a:lvl1pPr>
          </a:lstStyle>
          <a:p>
            <a:r>
              <a:rPr lang="en-US" smtClean="0"/>
              <a:t>Click to edit Master title style</a:t>
            </a:r>
            <a:endParaRP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userDrawn="1"/>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Confidential – </a:t>
            </a:r>
            <a:r>
              <a:rPr lang="en-US" dirty="0" smtClean="0"/>
              <a:t>Oracle Internal</a:t>
            </a:r>
            <a:endParaRPr dirty="0"/>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dirty="0" smtClean="0"/>
              <a:t>Click to edit Master title style</a:t>
            </a:r>
            <a:endParaRPr dirty="0"/>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6" name="Footer Placeholder 5"/>
          <p:cNvSpPr>
            <a:spLocks noGrp="1"/>
          </p:cNvSpPr>
          <p:nvPr>
            <p:ph type="ftr" sz="quarter" idx="11"/>
          </p:nvPr>
        </p:nvSpPr>
        <p:spPr/>
        <p:txBody>
          <a:bodyPr/>
          <a:lstStyle>
            <a:lvl1pPr>
              <a:defRPr>
                <a:solidFill>
                  <a:srgbClr val="5F5F5F"/>
                </a:solidFill>
              </a:defRPr>
            </a:lvl1p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rPr dirty="0"/>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Confidential – </a:t>
            </a:r>
            <a:r>
              <a:rPr lang="en-US" dirty="0" smtClean="0"/>
              <a:t>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Confidential – </a:t>
            </a:r>
            <a:r>
              <a:rPr lang="en-US" dirty="0" smtClean="0"/>
              <a:t>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19916" y="1722238"/>
            <a:ext cx="7748992" cy="2950267"/>
          </a:xfrm>
          <a:prstGeom prst="rect">
            <a:avLst/>
          </a:prstGeom>
        </p:spPr>
      </p:pic>
      <p:sp>
        <p:nvSpPr>
          <p:cNvPr id="3" name="Footer Placeholder 2"/>
          <p:cNvSpPr>
            <a:spLocks noGrp="1"/>
          </p:cNvSpPr>
          <p:nvPr>
            <p:ph type="ftr" sz="quarter" idx="11"/>
          </p:nvPr>
        </p:nvSpPr>
        <p:spPr/>
        <p:txBody>
          <a:bodyPr/>
          <a:lstStyle/>
          <a:p>
            <a:r>
              <a:rPr lang="en-US" dirty="0"/>
              <a:t>Confidential – </a:t>
            </a:r>
            <a:r>
              <a:rPr lang="en-US" dirty="0" smtClean="0"/>
              <a:t>Oracle Internal</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1_Title Slide">
    <p:bg bwMode="gray">
      <p:bgPr>
        <a:solidFill>
          <a:srgbClr val="D8E1E6"/>
        </a:solidFill>
        <a:effectLst/>
      </p:bgPr>
    </p:bg>
    <p:spTree>
      <p:nvGrpSpPr>
        <p:cNvPr id="1" name=""/>
        <p:cNvGrpSpPr/>
        <p:nvPr/>
      </p:nvGrpSpPr>
      <p:grpSpPr>
        <a:xfrm>
          <a:off x="0" y="0"/>
          <a:ext cx="0" cy="0"/>
          <a:chOff x="0" y="0"/>
          <a:chExt cx="0" cy="0"/>
        </a:xfrm>
      </p:grpSpPr>
      <p:pic>
        <p:nvPicPr>
          <p:cNvPr id="4"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 name="Title 1"/>
          <p:cNvSpPr>
            <a:spLocks noGrp="1"/>
          </p:cNvSpPr>
          <p:nvPr>
            <p:ph type="ctrTitle"/>
          </p:nvPr>
        </p:nvSpPr>
        <p:spPr>
          <a:xfrm>
            <a:off x="531813" y="739775"/>
            <a:ext cx="11125199" cy="1470025"/>
          </a:xfrm>
        </p:spPr>
        <p:txBody>
          <a:bodyPr/>
          <a:lstStyle>
            <a:lvl1pPr>
              <a:lnSpc>
                <a:spcPct val="80000"/>
              </a:lnSpc>
              <a:defRPr sz="4800"/>
            </a:lvl1pPr>
          </a:lstStyle>
          <a:p>
            <a:r>
              <a:rPr lang="en-US"/>
              <a:t>Click to edit Master title style</a:t>
            </a:r>
            <a:endParaRPr dirty="0"/>
          </a:p>
        </p:txBody>
      </p:sp>
      <p:sp>
        <p:nvSpPr>
          <p:cNvPr id="3" name="Subtitle 2"/>
          <p:cNvSpPr>
            <a:spLocks noGrp="1"/>
          </p:cNvSpPr>
          <p:nvPr>
            <p:ph type="subTitle" idx="1"/>
          </p:nvPr>
        </p:nvSpPr>
        <p:spPr>
          <a:xfrm>
            <a:off x="531763" y="2286000"/>
            <a:ext cx="11126648"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271961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tx2">
                <a:tint val="45000"/>
                <a:satMod val="400000"/>
              </a:schemeClr>
            </a:duotone>
            <a:extLst>
              <a:ext uri="{28A0092B-C50C-407E-A947-70E740481C1C}">
                <a14:useLocalDpi xmlns:a14="http://schemas.microsoft.com/office/drawing/2010/main"/>
              </a:ext>
            </a:extLst>
          </a:blip>
          <a:srcRect l="-1" r="-240"/>
          <a:stretch/>
        </p:blipFill>
        <p:spPr>
          <a:xfrm>
            <a:off x="142624" y="101918"/>
            <a:ext cx="12023111" cy="6310427"/>
          </a:xfrm>
          <a:prstGeom prst="rect">
            <a:avLst/>
          </a:prstGeom>
        </p:spPr>
      </p:pic>
      <p:sp>
        <p:nvSpPr>
          <p:cNvPr id="3" name="Rectangle 2" descr="Full bleed 4-color photo can be inserted here"/>
          <p:cNvSpPr/>
          <p:nvPr userDrawn="1"/>
        </p:nvSpPr>
        <p:spPr bwMode="gray">
          <a:xfrm>
            <a:off x="171450" y="185738"/>
            <a:ext cx="11993563" cy="6226175"/>
          </a:xfrm>
          <a:prstGeom prst="rect">
            <a:avLst/>
          </a:prstGeom>
          <a:solidFill>
            <a:schemeClr val="accent5">
              <a:lumMod val="7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Date Placeholder 3"/>
          <p:cNvSpPr txBox="1">
            <a:spLocks/>
          </p:cNvSpPr>
          <p:nvPr userDrawn="1"/>
        </p:nvSpPr>
        <p:spPr>
          <a:xfrm>
            <a:off x="4181475" y="6556375"/>
            <a:ext cx="1227138"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EA922B-34CC-A746-ABF0-D1ED97CD7A6C}" type="datetime1">
              <a:rPr lang="en-US" smtClean="0">
                <a:solidFill>
                  <a:srgbClr val="58595B"/>
                </a:solidFill>
                <a:latin typeface="Calibri"/>
              </a:rPr>
              <a:pPr>
                <a:defRPr/>
              </a:pPr>
              <a:t>1/2/18</a:t>
            </a:fld>
            <a:endParaRPr lang="en-US" dirty="0">
              <a:solidFill>
                <a:srgbClr val="58595B"/>
              </a:solidFill>
              <a:latin typeface="Calibri"/>
            </a:endParaRPr>
          </a:p>
        </p:txBody>
      </p:sp>
      <p:sp>
        <p:nvSpPr>
          <p:cNvPr id="10"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1"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A490020-5A16-AA45-A4F5-0C112CF902CD}" type="slidenum">
              <a:rPr lang="en-US" smtClean="0">
                <a:solidFill>
                  <a:srgbClr val="58595B"/>
                </a:solidFill>
                <a:latin typeface="Calibri"/>
              </a:rPr>
              <a:pPr>
                <a:defRPr/>
              </a:pPr>
              <a:t>‹#›</a:t>
            </a:fld>
            <a:endParaRPr lang="en-US" dirty="0">
              <a:solidFill>
                <a:srgbClr val="58595B"/>
              </a:solidFill>
              <a:latin typeface="Calibri"/>
            </a:endParaRPr>
          </a:p>
        </p:txBody>
      </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4"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5" name="Slide Number Placeholder 5"/>
          <p:cNvSpPr>
            <a:spLocks noGrp="1"/>
          </p:cNvSpPr>
          <p:nvPr>
            <p:ph type="sldNum" sz="quarter" idx="11"/>
          </p:nvPr>
        </p:nvSpPr>
        <p:spPr/>
        <p:txBody>
          <a:bodyPr/>
          <a:lstStyle>
            <a:lvl1pPr>
              <a:defRPr/>
            </a:lvl1pPr>
          </a:lstStyle>
          <a:p>
            <a:pPr>
              <a:defRPr/>
            </a:pPr>
            <a:fld id="{035BC355-A52D-7440-A3B9-6833AE2F0A26}" type="slidenum">
              <a:rPr/>
              <a:pPr>
                <a:defRPr/>
              </a:pPr>
              <a:t>‹#›</a:t>
            </a:fld>
            <a:endParaRPr dirty="0"/>
          </a:p>
        </p:txBody>
      </p:sp>
    </p:spTree>
    <p:extLst>
      <p:ext uri="{BB962C8B-B14F-4D97-AF65-F5344CB8AC3E}">
        <p14:creationId xmlns:p14="http://schemas.microsoft.com/office/powerpoint/2010/main" val="215134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93963" y="192024"/>
            <a:ext cx="11801188" cy="6208776"/>
          </a:xfrm>
          <a:prstGeom prst="rect">
            <a:avLst/>
          </a:prstGeom>
        </p:spPr>
      </p:pic>
      <p:sp>
        <p:nvSpPr>
          <p:cNvPr id="3" name="Rectangle 2" descr="Full bleed 4-color photo can be inserted here"/>
          <p:cNvSpPr/>
          <p:nvPr userDrawn="1"/>
        </p:nvSpPr>
        <p:spPr bwMode="gray">
          <a:xfrm>
            <a:off x="193675" y="174625"/>
            <a:ext cx="11995150" cy="622617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Date Placeholder 3"/>
          <p:cNvSpPr txBox="1">
            <a:spLocks/>
          </p:cNvSpPr>
          <p:nvPr userDrawn="1"/>
        </p:nvSpPr>
        <p:spPr>
          <a:xfrm>
            <a:off x="4181475" y="6556375"/>
            <a:ext cx="1227138"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EA922B-34CC-A746-ABF0-D1ED97CD7A6C}" type="datetime1">
              <a:rPr lang="en-US" smtClean="0">
                <a:solidFill>
                  <a:srgbClr val="58595B"/>
                </a:solidFill>
                <a:latin typeface="Calibri"/>
              </a:rPr>
              <a:pPr>
                <a:defRPr/>
              </a:pPr>
              <a:t>1/2/18</a:t>
            </a:fld>
            <a:endParaRPr lang="en-US" dirty="0">
              <a:solidFill>
                <a:srgbClr val="58595B"/>
              </a:solidFill>
              <a:latin typeface="Calibri"/>
            </a:endParaRPr>
          </a:p>
        </p:txBody>
      </p:sp>
      <p:sp>
        <p:nvSpPr>
          <p:cNvPr id="10"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1"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8EFD2BD-4573-8B4D-AD14-55674D3B0409}" type="slidenum">
              <a:rPr lang="en-US" smtClean="0">
                <a:solidFill>
                  <a:srgbClr val="58595B"/>
                </a:solidFill>
                <a:latin typeface="Calibri"/>
              </a:rPr>
              <a:pPr>
                <a:defRPr/>
              </a:pPr>
              <a:t>‹#›</a:t>
            </a:fld>
            <a:endParaRPr lang="en-US" dirty="0">
              <a:solidFill>
                <a:srgbClr val="58595B"/>
              </a:solidFill>
              <a:latin typeface="Calibri"/>
            </a:endParaRPr>
          </a:p>
        </p:txBody>
      </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4" name="Date Placeholder 3"/>
          <p:cNvSpPr>
            <a:spLocks noGrp="1"/>
          </p:cNvSpPr>
          <p:nvPr>
            <p:ph type="dt" sz="half" idx="10"/>
          </p:nvPr>
        </p:nvSpPr>
        <p:spPr>
          <a:xfrm>
            <a:off x="4181475" y="6556375"/>
            <a:ext cx="1227138" cy="182563"/>
          </a:xfrm>
          <a:prstGeom prst="rect">
            <a:avLst/>
          </a:prstGeom>
        </p:spPr>
        <p:txBody>
          <a:bodyPr/>
          <a:lstStyle>
            <a:lvl1pPr>
              <a:defRPr smtClean="0">
                <a:solidFill>
                  <a:srgbClr val="58595B"/>
                </a:solidFill>
              </a:defRPr>
            </a:lvl1pPr>
          </a:lstStyle>
          <a:p>
            <a:pPr fontAlgn="base">
              <a:spcBef>
                <a:spcPct val="0"/>
              </a:spcBef>
              <a:spcAft>
                <a:spcPct val="0"/>
              </a:spcAft>
              <a:defRPr/>
            </a:pPr>
            <a:fld id="{05DFA79A-8DDB-974E-B0F1-EFBA4262D07F}"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15" name="Footer Placeholder 4"/>
          <p:cNvSpPr>
            <a:spLocks noGrp="1"/>
          </p:cNvSpPr>
          <p:nvPr>
            <p:ph type="ftr" sz="quarter" idx="11"/>
          </p:nvPr>
        </p:nvSpPr>
        <p:spPr/>
        <p:txBody>
          <a:bodyPr/>
          <a:lstStyle>
            <a:lvl1pPr>
              <a:defRPr/>
            </a:lvl1pPr>
          </a:lstStyle>
          <a:p>
            <a:pPr>
              <a:defRPr/>
            </a:pPr>
            <a:r>
              <a:rPr lang="en-US"/>
              <a:t>Confidential – Oracle Internal/Restricted/Highly Restricted</a:t>
            </a:r>
            <a:endParaRPr dirty="0"/>
          </a:p>
        </p:txBody>
      </p:sp>
      <p:sp>
        <p:nvSpPr>
          <p:cNvPr id="16" name="Slide Number Placeholder 5"/>
          <p:cNvSpPr>
            <a:spLocks noGrp="1"/>
          </p:cNvSpPr>
          <p:nvPr>
            <p:ph type="sldNum" sz="quarter" idx="12"/>
          </p:nvPr>
        </p:nvSpPr>
        <p:spPr/>
        <p:txBody>
          <a:bodyPr/>
          <a:lstStyle>
            <a:lvl1pPr>
              <a:defRPr/>
            </a:lvl1pPr>
          </a:lstStyle>
          <a:p>
            <a:pPr>
              <a:defRPr/>
            </a:pPr>
            <a:fld id="{CA0145C5-4BCC-404B-998A-7EAC420BAAD7}" type="slidenum">
              <a:rPr/>
              <a:pPr>
                <a:defRPr/>
              </a:pPr>
              <a:t>‹#›</a:t>
            </a:fld>
            <a:endParaRPr dirty="0"/>
          </a:p>
        </p:txBody>
      </p:sp>
    </p:spTree>
    <p:extLst>
      <p:ext uri="{BB962C8B-B14F-4D97-AF65-F5344CB8AC3E}">
        <p14:creationId xmlns:p14="http://schemas.microsoft.com/office/powerpoint/2010/main" val="243711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alphaModFix/>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93962" y="174625"/>
            <a:ext cx="11880753" cy="6226175"/>
          </a:xfrm>
          <a:prstGeom prst="rect">
            <a:avLst/>
          </a:prstGeom>
          <a:solidFill>
            <a:schemeClr val="accent4">
              <a:lumMod val="75000"/>
            </a:schemeClr>
          </a:solidFill>
        </p:spPr>
      </p:pic>
      <p:sp>
        <p:nvSpPr>
          <p:cNvPr id="3" name="Rectangle 2" descr="Full bleed 4-color photo can be inserted here"/>
          <p:cNvSpPr/>
          <p:nvPr userDrawn="1"/>
        </p:nvSpPr>
        <p:spPr bwMode="gray">
          <a:xfrm>
            <a:off x="193675" y="174625"/>
            <a:ext cx="11995150" cy="622617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70A4B72-C89F-E946-BA9D-B2C76C862897}"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4" name="Slide Number Placeholder 5"/>
          <p:cNvSpPr>
            <a:spLocks noGrp="1"/>
          </p:cNvSpPr>
          <p:nvPr>
            <p:ph type="sldNum" sz="quarter" idx="11"/>
          </p:nvPr>
        </p:nvSpPr>
        <p:spPr/>
        <p:txBody>
          <a:bodyPr/>
          <a:lstStyle>
            <a:lvl1pPr>
              <a:defRPr/>
            </a:lvl1pPr>
          </a:lstStyle>
          <a:p>
            <a:pPr>
              <a:defRPr/>
            </a:pPr>
            <a:fld id="{A1678E8C-6D96-6544-9A5C-DA3609013194}" type="slidenum">
              <a:rPr/>
              <a:pPr>
                <a:defRPr/>
              </a:pPr>
              <a:t>‹#›</a:t>
            </a:fld>
            <a:endParaRPr dirty="0"/>
          </a:p>
        </p:txBody>
      </p:sp>
    </p:spTree>
    <p:extLst>
      <p:ext uri="{BB962C8B-B14F-4D97-AF65-F5344CB8AC3E}">
        <p14:creationId xmlns:p14="http://schemas.microsoft.com/office/powerpoint/2010/main" val="7846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93962" y="192024"/>
            <a:ext cx="11801189" cy="6208776"/>
          </a:xfrm>
          <a:prstGeom prst="rect">
            <a:avLst/>
          </a:prstGeom>
        </p:spPr>
      </p:pic>
      <p:sp>
        <p:nvSpPr>
          <p:cNvPr id="3" name="Rectangle 2" descr="Full bleed 4-color photo can be inserted here"/>
          <p:cNvSpPr/>
          <p:nvPr userDrawn="1"/>
        </p:nvSpPr>
        <p:spPr bwMode="gray">
          <a:xfrm>
            <a:off x="193675" y="174625"/>
            <a:ext cx="11995150" cy="622617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00E8C36-BB0B-6745-B31F-8F11E2BC4441}"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Slide Number Placeholder 5"/>
          <p:cNvSpPr>
            <a:spLocks noGrp="1"/>
          </p:cNvSpPr>
          <p:nvPr>
            <p:ph type="sldNum" sz="quarter" idx="10"/>
          </p:nvPr>
        </p:nvSpPr>
        <p:spPr/>
        <p:txBody>
          <a:bodyPr/>
          <a:lstStyle>
            <a:lvl1pPr>
              <a:defRPr/>
            </a:lvl1pPr>
          </a:lstStyle>
          <a:p>
            <a:pPr>
              <a:defRPr/>
            </a:pPr>
            <a:fld id="{1022AD9C-7878-3543-BF4A-C3486208000B}" type="slidenum">
              <a:rPr/>
              <a:pPr>
                <a:defRPr/>
              </a:pPr>
              <a:t>‹#›</a:t>
            </a:fld>
            <a:endParaRPr dirty="0"/>
          </a:p>
        </p:txBody>
      </p:sp>
    </p:spTree>
    <p:extLst>
      <p:ext uri="{BB962C8B-B14F-4D97-AF65-F5344CB8AC3E}">
        <p14:creationId xmlns:p14="http://schemas.microsoft.com/office/powerpoint/2010/main" val="46510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531151" y="1077686"/>
            <a:ext cx="11126522" cy="486591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5" name="Footer Placeholder 4"/>
          <p:cNvSpPr>
            <a:spLocks noGrp="1"/>
          </p:cNvSpPr>
          <p:nvPr>
            <p:ph type="ftr" sz="quarter" idx="11"/>
          </p:nvPr>
        </p:nvSpPr>
        <p:spPr/>
        <p:txBody>
          <a:bodyPr/>
          <a:lstStyle/>
          <a:p>
            <a:r>
              <a:rPr lang="en-US" dirty="0"/>
              <a:t>Confidential – </a:t>
            </a:r>
            <a:r>
              <a:rPr lang="en-US" dirty="0" smtClean="0"/>
              <a:t>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93961" y="192024"/>
            <a:ext cx="11801189" cy="6208776"/>
          </a:xfrm>
          <a:prstGeom prst="rect">
            <a:avLst/>
          </a:prstGeom>
        </p:spPr>
      </p:pic>
      <p:sp>
        <p:nvSpPr>
          <p:cNvPr id="3" name="Rectangle 2" descr="Full bleed 4-color photo can be inserted here"/>
          <p:cNvSpPr/>
          <p:nvPr userDrawn="1"/>
        </p:nvSpPr>
        <p:spPr bwMode="gray">
          <a:xfrm>
            <a:off x="120650" y="93663"/>
            <a:ext cx="11995150" cy="634682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2FC374A-6D0D-9247-8D55-DDA660AB4628}"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Slide Number Placeholder 5"/>
          <p:cNvSpPr>
            <a:spLocks noGrp="1"/>
          </p:cNvSpPr>
          <p:nvPr>
            <p:ph type="sldNum" sz="quarter" idx="10"/>
          </p:nvPr>
        </p:nvSpPr>
        <p:spPr/>
        <p:txBody>
          <a:bodyPr/>
          <a:lstStyle>
            <a:lvl1pPr>
              <a:defRPr/>
            </a:lvl1pPr>
          </a:lstStyle>
          <a:p>
            <a:pPr>
              <a:defRPr/>
            </a:pPr>
            <a:fld id="{2331E045-DBBC-A648-839C-4BFC0AEEA9D8}" type="slidenum">
              <a:rPr/>
              <a:pPr>
                <a:defRPr/>
              </a:pPr>
              <a:t>‹#›</a:t>
            </a:fld>
            <a:endParaRPr dirty="0"/>
          </a:p>
        </p:txBody>
      </p:sp>
    </p:spTree>
    <p:extLst>
      <p:ext uri="{BB962C8B-B14F-4D97-AF65-F5344CB8AC3E}">
        <p14:creationId xmlns:p14="http://schemas.microsoft.com/office/powerpoint/2010/main" val="387385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flipH="1">
            <a:off x="193962" y="192024"/>
            <a:ext cx="11801189" cy="6208776"/>
          </a:xfrm>
          <a:prstGeom prst="rect">
            <a:avLst/>
          </a:prstGeom>
        </p:spPr>
      </p:pic>
      <p:sp>
        <p:nvSpPr>
          <p:cNvPr id="3" name="Rectangle 2" descr="Full bleed 4-color photo can be inserted here"/>
          <p:cNvSpPr/>
          <p:nvPr userDrawn="1"/>
        </p:nvSpPr>
        <p:spPr bwMode="gray">
          <a:xfrm>
            <a:off x="100013" y="125413"/>
            <a:ext cx="11995150" cy="634682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346AD65-8130-A441-89D0-CE6153F18235}"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Slide Number Placeholder 5"/>
          <p:cNvSpPr>
            <a:spLocks noGrp="1"/>
          </p:cNvSpPr>
          <p:nvPr>
            <p:ph type="sldNum" sz="quarter" idx="10"/>
          </p:nvPr>
        </p:nvSpPr>
        <p:spPr/>
        <p:txBody>
          <a:bodyPr/>
          <a:lstStyle>
            <a:lvl1pPr>
              <a:defRPr/>
            </a:lvl1pPr>
          </a:lstStyle>
          <a:p>
            <a:pPr>
              <a:defRPr/>
            </a:pPr>
            <a:fld id="{57CA0985-F142-BB46-88BB-A0474E790410}" type="slidenum">
              <a:rPr/>
              <a:pPr>
                <a:defRPr/>
              </a:pPr>
              <a:t>‹#›</a:t>
            </a:fld>
            <a:endParaRPr dirty="0"/>
          </a:p>
        </p:txBody>
      </p:sp>
    </p:spTree>
    <p:extLst>
      <p:ext uri="{BB962C8B-B14F-4D97-AF65-F5344CB8AC3E}">
        <p14:creationId xmlns:p14="http://schemas.microsoft.com/office/powerpoint/2010/main" val="84974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2" name="Picture 1" descr="rendered.jpg"/>
          <p:cNvPicPr>
            <a:picLocks noChangeAspect="1"/>
          </p:cNvPicPr>
          <p:nvPr userDrawn="1"/>
        </p:nvPicPr>
        <p:blipFill>
          <a:blip r:embed="rId2" cstate="email">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flipH="1">
            <a:off x="0" y="0"/>
            <a:ext cx="12188825" cy="6856214"/>
          </a:xfrm>
          <a:prstGeom prst="rect">
            <a:avLst/>
          </a:prstGeom>
        </p:spPr>
      </p:pic>
      <p:sp>
        <p:nvSpPr>
          <p:cNvPr id="3" name="Date Placeholder 3"/>
          <p:cNvSpPr txBox="1">
            <a:spLocks/>
          </p:cNvSpPr>
          <p:nvPr userDrawn="1"/>
        </p:nvSpPr>
        <p:spPr>
          <a:xfrm>
            <a:off x="4181475" y="6556375"/>
            <a:ext cx="1227138"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2FEA922B-34CC-A746-ABF0-D1ED97CD7A6C}" type="datetime1">
              <a:rPr lang="en-US" smtClean="0">
                <a:solidFill>
                  <a:srgbClr val="58595B"/>
                </a:solidFill>
                <a:latin typeface="Calibri"/>
              </a:rPr>
              <a:pPr>
                <a:defRPr/>
              </a:pPr>
              <a:t>1/2/18</a:t>
            </a:fld>
            <a:endParaRPr lang="en-US" dirty="0">
              <a:solidFill>
                <a:srgbClr val="58595B"/>
              </a:solidFill>
              <a:latin typeface="Calibri"/>
            </a:endParaRPr>
          </a:p>
        </p:txBody>
      </p:sp>
      <p:sp>
        <p:nvSpPr>
          <p:cNvPr id="4"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5"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085888D-6AE2-9D4F-B87A-45388988AF60}" type="slidenum">
              <a:rPr lang="en-US" smtClean="0">
                <a:solidFill>
                  <a:srgbClr val="58595B"/>
                </a:solidFill>
                <a:latin typeface="Calibri"/>
              </a:rPr>
              <a:pPr>
                <a:defRPr/>
              </a:pPr>
              <a:t>‹#›</a:t>
            </a:fld>
            <a:endParaRPr lang="en-US" dirty="0">
              <a:solidFill>
                <a:srgbClr val="58595B"/>
              </a:solidFill>
              <a:latin typeface="Calibri"/>
            </a:endParaRPr>
          </a:p>
        </p:txBody>
      </p:sp>
      <p:sp>
        <p:nvSpPr>
          <p:cNvPr id="6" name="Rectangle 5" descr="Full bleed 4-color photo can be inserted here"/>
          <p:cNvSpPr/>
          <p:nvPr userDrawn="1"/>
        </p:nvSpPr>
        <p:spPr bwMode="gray">
          <a:xfrm>
            <a:off x="68263" y="174625"/>
            <a:ext cx="11995150" cy="6226175"/>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7" name="Group 6"/>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4" name="Date Placeholder 3"/>
          <p:cNvSpPr>
            <a:spLocks noGrp="1"/>
          </p:cNvSpPr>
          <p:nvPr>
            <p:ph type="dt" sz="half" idx="10"/>
          </p:nvPr>
        </p:nvSpPr>
        <p:spPr>
          <a:xfrm>
            <a:off x="4181475" y="6556375"/>
            <a:ext cx="1227138" cy="182563"/>
          </a:xfrm>
          <a:prstGeom prst="rect">
            <a:avLst/>
          </a:prstGeom>
        </p:spPr>
        <p:txBody>
          <a:bodyPr/>
          <a:lstStyle>
            <a:lvl1pPr>
              <a:defRPr smtClean="0">
                <a:solidFill>
                  <a:srgbClr val="58595B"/>
                </a:solidFill>
              </a:defRPr>
            </a:lvl1pPr>
          </a:lstStyle>
          <a:p>
            <a:pPr fontAlgn="base">
              <a:spcBef>
                <a:spcPct val="0"/>
              </a:spcBef>
              <a:spcAft>
                <a:spcPct val="0"/>
              </a:spcAft>
              <a:defRPr/>
            </a:pPr>
            <a:fld id="{C1AD8AD5-0C9D-9649-A7FC-3DF418340F8F}"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15" name="Footer Placeholder 4"/>
          <p:cNvSpPr>
            <a:spLocks noGrp="1"/>
          </p:cNvSpPr>
          <p:nvPr>
            <p:ph type="ftr" sz="quarter" idx="11"/>
          </p:nvPr>
        </p:nvSpPr>
        <p:spPr/>
        <p:txBody>
          <a:bodyPr/>
          <a:lstStyle>
            <a:lvl1pPr>
              <a:defRPr/>
            </a:lvl1pPr>
          </a:lstStyle>
          <a:p>
            <a:pPr>
              <a:defRPr/>
            </a:pPr>
            <a:r>
              <a:rPr lang="en-US"/>
              <a:t>Confidential – Oracle Internal/Restricted/Highly Restricted</a:t>
            </a:r>
            <a:endParaRPr dirty="0"/>
          </a:p>
        </p:txBody>
      </p:sp>
      <p:sp>
        <p:nvSpPr>
          <p:cNvPr id="16" name="Slide Number Placeholder 5"/>
          <p:cNvSpPr>
            <a:spLocks noGrp="1"/>
          </p:cNvSpPr>
          <p:nvPr>
            <p:ph type="sldNum" sz="quarter" idx="12"/>
          </p:nvPr>
        </p:nvSpPr>
        <p:spPr/>
        <p:txBody>
          <a:bodyPr/>
          <a:lstStyle>
            <a:lvl1pPr>
              <a:defRPr/>
            </a:lvl1pPr>
          </a:lstStyle>
          <a:p>
            <a:pPr>
              <a:defRPr/>
            </a:pPr>
            <a:fld id="{22345153-3A49-7E40-823A-33291434B2B5}" type="slidenum">
              <a:rPr/>
              <a:pPr>
                <a:defRPr/>
              </a:pPr>
              <a:t>‹#›</a:t>
            </a:fld>
            <a:endParaRPr dirty="0"/>
          </a:p>
        </p:txBody>
      </p:sp>
    </p:spTree>
    <p:extLst>
      <p:ext uri="{BB962C8B-B14F-4D97-AF65-F5344CB8AC3E}">
        <p14:creationId xmlns:p14="http://schemas.microsoft.com/office/powerpoint/2010/main" val="187539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93962" y="198831"/>
            <a:ext cx="11801189" cy="6208776"/>
          </a:xfrm>
          <a:prstGeom prst="rect">
            <a:avLst/>
          </a:prstGeom>
        </p:spPr>
      </p:pic>
      <p:sp>
        <p:nvSpPr>
          <p:cNvPr id="3" name="Rectangle 2" descr="Full bleed 4-color photo can be inserted here" title="Section Header with Picture"/>
          <p:cNvSpPr/>
          <p:nvPr userDrawn="1"/>
        </p:nvSpPr>
        <p:spPr bwMode="hidden">
          <a:xfrm>
            <a:off x="80963" y="79375"/>
            <a:ext cx="11949112" cy="6364288"/>
          </a:xfrm>
          <a:prstGeom prst="rect">
            <a:avLst/>
          </a:prstGeom>
          <a:solidFill>
            <a:schemeClr val="accent5">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5815A78-4E6A-F34D-9EA1-9DE1EF5348DF}"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Date Placeholder 1"/>
          <p:cNvSpPr>
            <a:spLocks noGrp="1"/>
          </p:cNvSpPr>
          <p:nvPr>
            <p:ph type="dt" sz="half" idx="10"/>
          </p:nvPr>
        </p:nvSpPr>
        <p:spPr>
          <a:xfrm>
            <a:off x="4181475" y="6556375"/>
            <a:ext cx="1227138" cy="182563"/>
          </a:xfrm>
          <a:prstGeom prst="rect">
            <a:avLst/>
          </a:prstGeom>
        </p:spPr>
        <p:txBody>
          <a:bodyPr/>
          <a:lstStyle>
            <a:lvl1pPr>
              <a:defRPr>
                <a:solidFill>
                  <a:srgbClr val="58595B"/>
                </a:solidFill>
              </a:defRPr>
            </a:lvl1pPr>
          </a:lstStyle>
          <a:p>
            <a:pPr fontAlgn="base">
              <a:spcBef>
                <a:spcPct val="0"/>
              </a:spcBef>
              <a:spcAft>
                <a:spcPct val="0"/>
              </a:spcAft>
              <a:defRPr/>
            </a:pPr>
            <a:fld id="{DD8046D8-A4ED-CE4D-83B5-60B900B0DE1A}"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14" name="Footer Placeholder 2"/>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15" name="Slide Number Placeholder 3"/>
          <p:cNvSpPr>
            <a:spLocks noGrp="1"/>
          </p:cNvSpPr>
          <p:nvPr>
            <p:ph type="sldNum" sz="quarter" idx="12"/>
          </p:nvPr>
        </p:nvSpPr>
        <p:spPr/>
        <p:txBody>
          <a:bodyPr/>
          <a:lstStyle>
            <a:lvl1pPr>
              <a:defRPr/>
            </a:lvl1pPr>
          </a:lstStyle>
          <a:p>
            <a:pPr>
              <a:defRPr/>
            </a:pPr>
            <a:fld id="{04914995-6067-B348-9371-46947A66847A}" type="slidenum">
              <a:rPr/>
              <a:pPr>
                <a:defRPr/>
              </a:pPr>
              <a:t>‹#›</a:t>
            </a:fld>
            <a:endParaRPr dirty="0"/>
          </a:p>
        </p:txBody>
      </p:sp>
    </p:spTree>
    <p:extLst>
      <p:ext uri="{BB962C8B-B14F-4D97-AF65-F5344CB8AC3E}">
        <p14:creationId xmlns:p14="http://schemas.microsoft.com/office/powerpoint/2010/main" val="352529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flipH="1">
            <a:off x="160098" y="158158"/>
            <a:ext cx="11801189" cy="6364351"/>
          </a:xfrm>
          <a:prstGeom prst="rect">
            <a:avLst/>
          </a:prstGeom>
        </p:spPr>
      </p:pic>
      <p:sp>
        <p:nvSpPr>
          <p:cNvPr id="3" name="Rectangle 2" descr="Full bleed 4-color photo can be inserted here" title="Section Header with Picture"/>
          <p:cNvSpPr/>
          <p:nvPr userDrawn="1"/>
        </p:nvSpPr>
        <p:spPr bwMode="hidden">
          <a:xfrm>
            <a:off x="160338" y="141288"/>
            <a:ext cx="11949112" cy="6364287"/>
          </a:xfrm>
          <a:prstGeom prst="rect">
            <a:avLst/>
          </a:prstGeom>
          <a:solidFill>
            <a:schemeClr val="accent5">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BA69EEF-34D7-6940-A1AB-8DCCEA075DA6}"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Date Placeholder 1"/>
          <p:cNvSpPr>
            <a:spLocks noGrp="1"/>
          </p:cNvSpPr>
          <p:nvPr>
            <p:ph type="dt" sz="half" idx="10"/>
          </p:nvPr>
        </p:nvSpPr>
        <p:spPr>
          <a:xfrm>
            <a:off x="4181475" y="6556375"/>
            <a:ext cx="1227138" cy="182563"/>
          </a:xfrm>
          <a:prstGeom prst="rect">
            <a:avLst/>
          </a:prstGeom>
        </p:spPr>
        <p:txBody>
          <a:bodyPr/>
          <a:lstStyle>
            <a:lvl1pPr>
              <a:defRPr>
                <a:solidFill>
                  <a:srgbClr val="58595B"/>
                </a:solidFill>
              </a:defRPr>
            </a:lvl1pPr>
          </a:lstStyle>
          <a:p>
            <a:pPr fontAlgn="base">
              <a:spcBef>
                <a:spcPct val="0"/>
              </a:spcBef>
              <a:spcAft>
                <a:spcPct val="0"/>
              </a:spcAft>
              <a:defRPr/>
            </a:pPr>
            <a:fld id="{9A6D9F7C-EAC7-EA4C-933B-47D0539FE80D}"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14" name="Footer Placeholder 2"/>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15" name="Slide Number Placeholder 3"/>
          <p:cNvSpPr>
            <a:spLocks noGrp="1"/>
          </p:cNvSpPr>
          <p:nvPr>
            <p:ph type="sldNum" sz="quarter" idx="12"/>
          </p:nvPr>
        </p:nvSpPr>
        <p:spPr/>
        <p:txBody>
          <a:bodyPr/>
          <a:lstStyle>
            <a:lvl1pPr>
              <a:defRPr/>
            </a:lvl1pPr>
          </a:lstStyle>
          <a:p>
            <a:pPr>
              <a:defRPr/>
            </a:pPr>
            <a:fld id="{213F2D53-7C31-094E-97FB-FA985E0B46C3}" type="slidenum">
              <a:rPr/>
              <a:pPr>
                <a:defRPr/>
              </a:pPr>
              <a:t>‹#›</a:t>
            </a:fld>
            <a:endParaRPr dirty="0"/>
          </a:p>
        </p:txBody>
      </p:sp>
    </p:spTree>
    <p:extLst>
      <p:ext uri="{BB962C8B-B14F-4D97-AF65-F5344CB8AC3E}">
        <p14:creationId xmlns:p14="http://schemas.microsoft.com/office/powerpoint/2010/main" val="234246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p:blipFill>
        <p:spPr>
          <a:xfrm>
            <a:off x="194536" y="192024"/>
            <a:ext cx="11800615" cy="6208776"/>
          </a:xfrm>
          <a:prstGeom prst="rect">
            <a:avLst/>
          </a:prstGeom>
          <a:solidFill>
            <a:schemeClr val="accent4">
              <a:lumMod val="75000"/>
            </a:schemeClr>
          </a:solidFill>
        </p:spPr>
      </p:pic>
      <p:sp>
        <p:nvSpPr>
          <p:cNvPr id="3" name="Rectangle 2" descr="Full bleed 4-color photo can be inserted here"/>
          <p:cNvSpPr/>
          <p:nvPr userDrawn="1"/>
        </p:nvSpPr>
        <p:spPr bwMode="gray">
          <a:xfrm>
            <a:off x="109538" y="163513"/>
            <a:ext cx="11995150" cy="6392862"/>
          </a:xfrm>
          <a:prstGeom prst="rect">
            <a:avLst/>
          </a:prstGeom>
          <a:solidFill>
            <a:srgbClr val="7C1D31">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9DECAB71-7035-224D-A827-B313039AB9F8}"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4" name="Slide Number Placeholder 5"/>
          <p:cNvSpPr>
            <a:spLocks noGrp="1"/>
          </p:cNvSpPr>
          <p:nvPr>
            <p:ph type="sldNum" sz="quarter" idx="11"/>
          </p:nvPr>
        </p:nvSpPr>
        <p:spPr/>
        <p:txBody>
          <a:bodyPr/>
          <a:lstStyle>
            <a:lvl1pPr>
              <a:defRPr/>
            </a:lvl1pPr>
          </a:lstStyle>
          <a:p>
            <a:pPr>
              <a:defRPr/>
            </a:pPr>
            <a:fld id="{970CCCC9-B593-5B41-8435-D36B7D424DC8}" type="slidenum">
              <a:rPr/>
              <a:pPr>
                <a:defRPr/>
              </a:pPr>
              <a:t>‹#›</a:t>
            </a:fld>
            <a:endParaRPr dirty="0"/>
          </a:p>
        </p:txBody>
      </p:sp>
    </p:spTree>
    <p:extLst>
      <p:ext uri="{BB962C8B-B14F-4D97-AF65-F5344CB8AC3E}">
        <p14:creationId xmlns:p14="http://schemas.microsoft.com/office/powerpoint/2010/main" val="370540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alphaModFix amt="13000"/>
            <a:duotone>
              <a:prstClr val="black"/>
              <a:schemeClr val="accent5">
                <a:tint val="45000"/>
                <a:satMod val="400000"/>
              </a:schemeClr>
            </a:duotone>
            <a:extLst>
              <a:ext uri="{28A0092B-C50C-407E-A947-70E740481C1C}">
                <a14:useLocalDpi xmlns:a14="http://schemas.microsoft.com/office/drawing/2010/main"/>
              </a:ext>
            </a:extLst>
          </a:blip>
          <a:srcRect/>
          <a:stretch/>
        </p:blipFill>
        <p:spPr>
          <a:xfrm>
            <a:off x="151626" y="177913"/>
            <a:ext cx="11906153" cy="6263999"/>
          </a:xfrm>
          <a:prstGeom prst="rect">
            <a:avLst/>
          </a:prstGeom>
        </p:spPr>
      </p:pic>
      <p:grpSp>
        <p:nvGrpSpPr>
          <p:cNvPr id="3" name="Group 2"/>
          <p:cNvGrpSpPr/>
          <p:nvPr userDrawn="1"/>
        </p:nvGrpSpPr>
        <p:grpSpPr>
          <a:xfrm>
            <a:off x="0" y="0"/>
            <a:ext cx="12189398" cy="6858000"/>
            <a:chOff x="0" y="0"/>
            <a:chExt cx="12189398" cy="6858000"/>
          </a:xfrm>
          <a:solidFill>
            <a:srgbClr val="D8E1E6"/>
          </a:solidFill>
        </p:grpSpPr>
        <p:sp>
          <p:nvSpPr>
            <p:cNvPr id="4" name="Rectangle 3"/>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5" name="Rectangle 4"/>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8"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9"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D58924-E2D5-A448-A67D-6838FFBD240D}" type="slidenum">
              <a:rPr lang="en-US" smtClean="0">
                <a:solidFill>
                  <a:srgbClr val="58595B"/>
                </a:solidFill>
                <a:latin typeface="Calibri"/>
              </a:rPr>
              <a:pPr>
                <a:defRPr/>
              </a:pPr>
              <a:t>‹#›</a:t>
            </a:fld>
            <a:endParaRPr lang="en-US" dirty="0">
              <a:solidFill>
                <a:srgbClr val="58595B"/>
              </a:solidFill>
              <a:latin typeface="Calibri"/>
            </a:endParaRPr>
          </a:p>
        </p:txBody>
      </p:sp>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2" name="Slide Number Placeholder 5"/>
          <p:cNvSpPr>
            <a:spLocks noGrp="1"/>
          </p:cNvSpPr>
          <p:nvPr>
            <p:ph type="sldNum" sz="quarter" idx="10"/>
          </p:nvPr>
        </p:nvSpPr>
        <p:spPr/>
        <p:txBody>
          <a:bodyPr/>
          <a:lstStyle>
            <a:lvl1pPr>
              <a:defRPr/>
            </a:lvl1pPr>
          </a:lstStyle>
          <a:p>
            <a:pPr>
              <a:defRPr/>
            </a:pPr>
            <a:fld id="{A716E8F0-FB2D-0944-A6AB-D5FF55002EC5}" type="slidenum">
              <a:rPr/>
              <a:pPr>
                <a:defRPr/>
              </a:pPr>
              <a:t>‹#›</a:t>
            </a:fld>
            <a:endParaRPr dirty="0"/>
          </a:p>
        </p:txBody>
      </p:sp>
    </p:spTree>
    <p:extLst>
      <p:ext uri="{BB962C8B-B14F-4D97-AF65-F5344CB8AC3E}">
        <p14:creationId xmlns:p14="http://schemas.microsoft.com/office/powerpoint/2010/main" val="226432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531151" y="1524001"/>
            <a:ext cx="11126522"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a:xfrm>
            <a:off x="4181475" y="6556375"/>
            <a:ext cx="1227138" cy="182563"/>
          </a:xfrm>
          <a:prstGeom prst="rect">
            <a:avLst/>
          </a:prstGeom>
        </p:spPr>
        <p:txBody>
          <a:bodyPr/>
          <a:lstStyle>
            <a:lvl1pPr>
              <a:defRPr smtClean="0">
                <a:solidFill>
                  <a:srgbClr val="58595B"/>
                </a:solidFill>
              </a:defRPr>
            </a:lvl1pPr>
          </a:lstStyle>
          <a:p>
            <a:pPr fontAlgn="base">
              <a:spcBef>
                <a:spcPct val="0"/>
              </a:spcBef>
              <a:spcAft>
                <a:spcPct val="0"/>
              </a:spcAft>
              <a:defRPr/>
            </a:pPr>
            <a:fld id="{76F03850-4153-F446-A4FF-6178CD8285DF}"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5" name="Footer Placeholder 4"/>
          <p:cNvSpPr>
            <a:spLocks noGrp="1"/>
          </p:cNvSpPr>
          <p:nvPr>
            <p:ph type="ftr" sz="quarter" idx="11"/>
          </p:nvPr>
        </p:nvSpPr>
        <p:spPr/>
        <p:txBody>
          <a:bodyPr/>
          <a:lstStyle>
            <a:lvl1pPr>
              <a:defRPr/>
            </a:lvl1pPr>
          </a:lstStyle>
          <a:p>
            <a:pPr>
              <a:defRPr/>
            </a:pPr>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lvl1pPr>
              <a:defRPr/>
            </a:lvl1pPr>
          </a:lstStyle>
          <a:p>
            <a:pPr>
              <a:defRPr/>
            </a:pPr>
            <a:fld id="{4EF5E0CB-2E60-F142-BDE4-A9C0DF0A3660}" type="slidenum">
              <a:rPr/>
              <a:pPr>
                <a:defRPr/>
              </a:pPr>
              <a:t>‹#›</a:t>
            </a:fld>
            <a:endParaRPr dirty="0"/>
          </a:p>
        </p:txBody>
      </p:sp>
    </p:spTree>
    <p:extLst>
      <p:ext uri="{BB962C8B-B14F-4D97-AF65-F5344CB8AC3E}">
        <p14:creationId xmlns:p14="http://schemas.microsoft.com/office/powerpoint/2010/main" val="137726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181475" y="6556375"/>
            <a:ext cx="1227138" cy="182563"/>
          </a:xfrm>
          <a:prstGeom prst="rect">
            <a:avLst/>
          </a:prstGeom>
        </p:spPr>
        <p:txBody>
          <a:bodyPr/>
          <a:lstStyle>
            <a:lvl1pPr>
              <a:defRPr smtClean="0">
                <a:solidFill>
                  <a:srgbClr val="58595B"/>
                </a:solidFill>
              </a:defRPr>
            </a:lvl1pPr>
          </a:lstStyle>
          <a:p>
            <a:pPr fontAlgn="base">
              <a:spcBef>
                <a:spcPct val="0"/>
              </a:spcBef>
              <a:spcAft>
                <a:spcPct val="0"/>
              </a:spcAft>
              <a:defRPr/>
            </a:pPr>
            <a:fld id="{59FD4C68-21DC-4A4E-A391-D68F831FE1BF}"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5" name="Footer Placeholder 4"/>
          <p:cNvSpPr>
            <a:spLocks noGrp="1"/>
          </p:cNvSpPr>
          <p:nvPr>
            <p:ph type="ftr" sz="quarter" idx="11"/>
          </p:nvPr>
        </p:nvSpPr>
        <p:spPr/>
        <p:txBody>
          <a:bodyPr/>
          <a:lstStyle>
            <a:lvl1pPr>
              <a:defRPr/>
            </a:lvl1pPr>
          </a:lstStyle>
          <a:p>
            <a:pPr>
              <a:defRPr/>
            </a:pPr>
            <a:r>
              <a:rPr lang="en-US"/>
              <a:t>Confidential – Oracle Internal/Restricted/Highly Restricted</a:t>
            </a:r>
            <a:endParaRPr dirty="0"/>
          </a:p>
        </p:txBody>
      </p:sp>
      <p:sp>
        <p:nvSpPr>
          <p:cNvPr id="6" name="Slide Number Placeholder 5"/>
          <p:cNvSpPr>
            <a:spLocks noGrp="1"/>
          </p:cNvSpPr>
          <p:nvPr>
            <p:ph type="sldNum" sz="quarter" idx="12"/>
          </p:nvPr>
        </p:nvSpPr>
        <p:spPr/>
        <p:txBody>
          <a:bodyPr/>
          <a:lstStyle>
            <a:lvl1pPr>
              <a:defRPr/>
            </a:lvl1pPr>
          </a:lstStyle>
          <a:p>
            <a:pPr>
              <a:defRPr/>
            </a:pPr>
            <a:fld id="{C8E791E7-E900-3242-BA89-E3A2E7E24F9B}" type="slidenum">
              <a:rPr/>
              <a:pPr>
                <a:defRPr/>
              </a:pPr>
              <a:t>‹#›</a:t>
            </a:fld>
            <a:endParaRPr dirty="0"/>
          </a:p>
        </p:txBody>
      </p:sp>
    </p:spTree>
    <p:extLst>
      <p:ext uri="{BB962C8B-B14F-4D97-AF65-F5344CB8AC3E}">
        <p14:creationId xmlns:p14="http://schemas.microsoft.com/office/powerpoint/2010/main" val="394792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181475" y="6556375"/>
            <a:ext cx="1227138" cy="182563"/>
          </a:xfrm>
          <a:prstGeom prst="rect">
            <a:avLst/>
          </a:prstGeom>
        </p:spPr>
        <p:txBody>
          <a:bodyPr/>
          <a:lstStyle>
            <a:lvl1pPr>
              <a:defRPr smtClean="0">
                <a:solidFill>
                  <a:srgbClr val="58595B"/>
                </a:solidFill>
              </a:defRPr>
            </a:lvl1pPr>
          </a:lstStyle>
          <a:p>
            <a:pPr fontAlgn="base">
              <a:spcBef>
                <a:spcPct val="0"/>
              </a:spcBef>
              <a:spcAft>
                <a:spcPct val="0"/>
              </a:spcAft>
              <a:defRPr/>
            </a:pPr>
            <a:fld id="{812BF6D5-2D75-904F-A3A3-9BB176166E6C}"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4" name="Footer Placeholder 3"/>
          <p:cNvSpPr>
            <a:spLocks noGrp="1"/>
          </p:cNvSpPr>
          <p:nvPr>
            <p:ph type="ftr" sz="quarter" idx="11"/>
          </p:nvPr>
        </p:nvSpPr>
        <p:spPr/>
        <p:txBody>
          <a:bodyPr/>
          <a:lstStyle>
            <a:lvl1pPr>
              <a:defRPr/>
            </a:lvl1pPr>
          </a:lstStyle>
          <a:p>
            <a:pPr>
              <a:defRPr/>
            </a:pPr>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lvl1pPr>
              <a:defRPr/>
            </a:lvl1pPr>
          </a:lstStyle>
          <a:p>
            <a:pPr>
              <a:defRPr/>
            </a:pPr>
            <a:fld id="{E0686EB9-1B89-AC4B-8DE2-8A9795C5F221}" type="slidenum">
              <a:rPr/>
              <a:pPr>
                <a:defRPr/>
              </a:pPr>
              <a:t>‹#›</a:t>
            </a:fld>
            <a:endParaRPr dirty="0"/>
          </a:p>
        </p:txBody>
      </p:sp>
    </p:spTree>
    <p:extLst>
      <p:ext uri="{BB962C8B-B14F-4D97-AF65-F5344CB8AC3E}">
        <p14:creationId xmlns:p14="http://schemas.microsoft.com/office/powerpoint/2010/main" val="30850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dirty="0" smtClean="0"/>
              <a:t>Click to edit Master title style</a:t>
            </a:r>
            <a:endParaRPr dirty="0"/>
          </a:p>
        </p:txBody>
      </p:sp>
      <p:sp>
        <p:nvSpPr>
          <p:cNvPr id="3" name="Content Placeholder 2"/>
          <p:cNvSpPr>
            <a:spLocks noGrp="1"/>
          </p:cNvSpPr>
          <p:nvPr>
            <p:ph idx="1"/>
          </p:nvPr>
        </p:nvSpPr>
        <p:spPr>
          <a:xfrm>
            <a:off x="531151" y="1381724"/>
            <a:ext cx="11126522" cy="45618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Footer Placeholder 4"/>
          <p:cNvSpPr>
            <a:spLocks noGrp="1"/>
          </p:cNvSpPr>
          <p:nvPr>
            <p:ph type="ftr" sz="quarter" idx="11"/>
          </p:nvPr>
        </p:nvSpPr>
        <p:spPr/>
        <p:txBody>
          <a:bodyPr/>
          <a:lstStyle/>
          <a:p>
            <a:r>
              <a:rPr lang="en-US" dirty="0"/>
              <a:t>Confidential – </a:t>
            </a:r>
            <a:r>
              <a:rPr lang="en-US" dirty="0" smtClean="0"/>
              <a:t>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992741"/>
            <a:ext cx="11125199" cy="343299"/>
          </a:xfrm>
        </p:spPr>
        <p:txBody>
          <a:bodyPr>
            <a:noAutofit/>
          </a:bodyPr>
          <a:lstStyle>
            <a:lvl1pPr marL="1588" indent="0">
              <a:spcBef>
                <a:spcPts val="0"/>
              </a:spcBef>
              <a:buFontTx/>
              <a:buNone/>
              <a:defRPr sz="2400" b="1" baseline="0">
                <a:solidFill>
                  <a:srgbClr val="FF0000"/>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2_Section Header with Picture">
    <p:bg>
      <p:bgPr>
        <a:solidFill>
          <a:schemeClr val="tx1"/>
        </a:solidFill>
        <a:effectLst/>
      </p:bgPr>
    </p:bg>
    <p:spTree>
      <p:nvGrpSpPr>
        <p:cNvPr id="1" name=""/>
        <p:cNvGrpSpPr/>
        <p:nvPr/>
      </p:nvGrpSpPr>
      <p:grpSpPr>
        <a:xfrm>
          <a:off x="0" y="0"/>
          <a:ext cx="0" cy="0"/>
          <a:chOff x="0" y="0"/>
          <a:chExt cx="0" cy="0"/>
        </a:xfrm>
      </p:grpSpPr>
      <p:pic>
        <p:nvPicPr>
          <p:cNvPr id="5" name="Picture 12" descr="shutterstock_197353490.jpg"/>
          <p:cNvPicPr>
            <a:picLocks noChangeAspect="1"/>
          </p:cNvPicPr>
          <p:nvPr userDrawn="1"/>
        </p:nvPicPr>
        <p:blipFill>
          <a:blip r:embed="rId3">
            <a:alphaModFix amt="57000"/>
            <a:extLst>
              <a:ext uri="{28A0092B-C50C-407E-A947-70E740481C1C}">
                <a14:useLocalDpi xmlns:a14="http://schemas.microsoft.com/office/drawing/2010/main" val="0"/>
              </a:ext>
            </a:extLst>
          </a:blip>
          <a:srcRect/>
          <a:stretch>
            <a:fillRect/>
          </a:stretch>
        </p:blipFill>
        <p:spPr bwMode="auto">
          <a:xfrm>
            <a:off x="168275" y="184150"/>
            <a:ext cx="11896725" cy="6634163"/>
          </a:xfrm>
          <a:prstGeom prst="rect">
            <a:avLst/>
          </a:prstGeom>
          <a:noFill/>
          <a:ln>
            <a:noFill/>
          </a:ln>
          <a:extLst>
            <a:ext uri="{909E8E84-426E-40dd-AFC4-6F175D3DCCD1}">
              <a14:hiddenFill xmlns:a14="http://schemas.microsoft.com/office/drawing/2010/main" xmlns="">
                <a:solidFill>
                  <a:srgbClr val="FFFFFF">
                    <a:alpha val="57001"/>
                  </a:srgbClr>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Rectangle 5"/>
          <p:cNvSpPr/>
          <p:nvPr userDrawn="1"/>
        </p:nvSpPr>
        <p:spPr>
          <a:xfrm>
            <a:off x="141288" y="112713"/>
            <a:ext cx="6688137" cy="6350000"/>
          </a:xfrm>
          <a:prstGeom prst="rect">
            <a:avLst/>
          </a:prstGeom>
          <a:gradFill flip="none" rotWithShape="1">
            <a:gsLst>
              <a:gs pos="0">
                <a:srgbClr val="C6ECFF">
                  <a:alpha val="78000"/>
                </a:srgbClr>
              </a:gs>
              <a:gs pos="100000">
                <a:schemeClr val="tx1">
                  <a:alpha val="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lnSpc>
                <a:spcPct val="90000"/>
              </a:lnSpc>
              <a:spcBef>
                <a:spcPct val="0"/>
              </a:spcBef>
              <a:spcAft>
                <a:spcPct val="0"/>
              </a:spcAft>
              <a:defRPr/>
            </a:pPr>
            <a:endParaRPr lang="en-US">
              <a:solidFill>
                <a:srgbClr val="FFFFFF"/>
              </a:solidFill>
              <a:latin typeface="Calibri"/>
            </a:endParaRPr>
          </a:p>
        </p:txBody>
      </p:sp>
      <p:grpSp>
        <p:nvGrpSpPr>
          <p:cNvPr id="7" name="Group 21"/>
          <p:cNvGrpSpPr>
            <a:grpSpLocks/>
          </p:cNvGrpSpPr>
          <p:nvPr/>
        </p:nvGrpSpPr>
        <p:grpSpPr bwMode="auto">
          <a:xfrm>
            <a:off x="0" y="0"/>
            <a:ext cx="12188825" cy="6858000"/>
            <a:chOff x="-287" y="0"/>
            <a:chExt cx="12189399" cy="6858000"/>
          </a:xfrm>
        </p:grpSpPr>
        <p:sp>
          <p:nvSpPr>
            <p:cNvPr id="8" name="Rectangle 7"/>
            <p:cNvSpPr/>
            <p:nvPr/>
          </p:nvSpPr>
          <p:spPr bwMode="gray">
            <a:xfrm>
              <a:off x="-287" y="0"/>
              <a:ext cx="193684" cy="685165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11995428" y="6350"/>
              <a:ext cx="193684" cy="685165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287" y="6400800"/>
              <a:ext cx="12189399"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287" y="0"/>
              <a:ext cx="12189399" cy="192088"/>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fontAlgn="base">
              <a:spcBef>
                <a:spcPct val="0"/>
              </a:spcBef>
              <a:spcAft>
                <a:spcPct val="0"/>
              </a:spcAft>
              <a:defRPr/>
            </a:pPr>
            <a:r>
              <a:rPr sz="850" dirty="0">
                <a:solidFill>
                  <a:srgbClr val="5F5F5F"/>
                </a:solidFill>
                <a:latin typeface="Calibri" charset="0"/>
                <a:ea typeface="ＭＳ Ｐゴシック" charset="0"/>
                <a:cs typeface="ＭＳ Ｐゴシック" charset="0"/>
              </a:rPr>
              <a:t>Copyright © </a:t>
            </a:r>
            <a:r>
              <a:rPr lang="en-US" sz="850" dirty="0">
                <a:solidFill>
                  <a:srgbClr val="5F5F5F"/>
                </a:solidFill>
                <a:latin typeface="Calibri" charset="0"/>
                <a:ea typeface="ＭＳ Ｐゴシック" charset="0"/>
                <a:cs typeface="ＭＳ Ｐゴシック" charset="0"/>
              </a:rPr>
              <a:t>2016,</a:t>
            </a:r>
            <a:r>
              <a:rPr sz="850" dirty="0">
                <a:solidFill>
                  <a:srgbClr val="5F5F5F"/>
                </a:solidFill>
                <a:latin typeface="Calibri" charset="0"/>
                <a:ea typeface="ＭＳ Ｐゴシック" charset="0"/>
                <a:cs typeface="ＭＳ Ｐゴシック" charset="0"/>
              </a:rPr>
              <a:t> Oracle and/or its affiliates. All rights reserved.  |</a:t>
            </a:r>
          </a:p>
        </p:txBody>
      </p:sp>
      <p:pic>
        <p:nvPicPr>
          <p:cNvPr id="13" name="Picture 27" descr="Oracle logo in white on red staging background"/>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itle Placeholder 1"/>
          <p:cNvSpPr>
            <a:spLocks noGrp="1"/>
          </p:cNvSpPr>
          <p:nvPr>
            <p:ph type="title"/>
          </p:nvPr>
        </p:nvSpPr>
        <p:spPr>
          <a:xfrm>
            <a:off x="531812" y="406400"/>
            <a:ext cx="11125200" cy="889000"/>
          </a:xfrm>
          <a:prstGeom prst="rect">
            <a:avLst/>
          </a:prstGeom>
        </p:spPr>
        <p:txBody>
          <a:bodyPr rtlCol="0">
            <a:noAutofit/>
          </a:bodyPr>
          <a:lstStyle>
            <a:lvl1pPr>
              <a:defRPr>
                <a:solidFill>
                  <a:schemeClr val="bg1"/>
                </a:solidFill>
              </a:defRPr>
            </a:lvl1pPr>
          </a:lstStyle>
          <a:p>
            <a:r>
              <a:rPr lang="en-US"/>
              <a:t>Click to edit Master title style</a:t>
            </a:r>
            <a:endParaRPr dirty="0"/>
          </a:p>
        </p:txBody>
      </p:sp>
      <p:sp>
        <p:nvSpPr>
          <p:cNvPr id="23" name="Text Placeholder 2"/>
          <p:cNvSpPr>
            <a:spLocks noGrp="1"/>
          </p:cNvSpPr>
          <p:nvPr>
            <p:ph idx="1"/>
          </p:nvPr>
        </p:nvSpPr>
        <p:spPr>
          <a:xfrm>
            <a:off x="531151" y="1989667"/>
            <a:ext cx="11126522" cy="3953933"/>
          </a:xfrm>
          <a:prstGeom prst="rect">
            <a:avLst/>
          </a:prstGeom>
        </p:spPr>
        <p:txBody>
          <a:bodyPr rtlCol="0">
            <a:noAutofit/>
          </a:bodyPr>
          <a:lstStyle>
            <a:lvl1pPr>
              <a:buClr>
                <a:schemeClr val="bg2"/>
              </a:buClr>
              <a:defRPr>
                <a:solidFill>
                  <a:schemeClr val="bg1"/>
                </a:solidFill>
              </a:defRPr>
            </a:lvl1pPr>
            <a:lvl2pPr>
              <a:buClr>
                <a:schemeClr val="bg2"/>
              </a:buClr>
              <a:defRPr>
                <a:solidFill>
                  <a:schemeClr val="bg1"/>
                </a:solidFill>
              </a:defRPr>
            </a:lvl2pPr>
            <a:lvl3pPr>
              <a:buClr>
                <a:schemeClr val="bg2"/>
              </a:buClr>
              <a:defRPr>
                <a:solidFill>
                  <a:schemeClr val="bg1"/>
                </a:solidFill>
              </a:defRPr>
            </a:lvl3pPr>
            <a:lvl4pPr>
              <a:buClr>
                <a:schemeClr val="bg2"/>
              </a:buClr>
              <a:defRPr>
                <a:solidFill>
                  <a:schemeClr val="bg1"/>
                </a:solidFill>
              </a:defRPr>
            </a:lvl4pPr>
            <a:lvl5pPr>
              <a:buClr>
                <a:schemeClr val="bg2"/>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solidFill>
                  <a:srgbClr val="5F5F5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14" name="Date Placeholder 3"/>
          <p:cNvSpPr>
            <a:spLocks noGrp="1"/>
          </p:cNvSpPr>
          <p:nvPr>
            <p:ph type="dt" sz="half" idx="14"/>
          </p:nvPr>
        </p:nvSpPr>
        <p:spPr>
          <a:xfrm>
            <a:off x="4181475" y="6556375"/>
            <a:ext cx="1227138" cy="182563"/>
          </a:xfrm>
          <a:prstGeom prst="rect">
            <a:avLst/>
          </a:prstGeom>
        </p:spPr>
        <p:txBody>
          <a:bodyPr/>
          <a:lstStyle>
            <a:lvl1pPr>
              <a:defRPr smtClean="0">
                <a:solidFill>
                  <a:srgbClr val="5F5F5F"/>
                </a:solidFill>
              </a:defRPr>
            </a:lvl1pPr>
          </a:lstStyle>
          <a:p>
            <a:pPr fontAlgn="base">
              <a:spcBef>
                <a:spcPct val="0"/>
              </a:spcBef>
              <a:spcAft>
                <a:spcPct val="0"/>
              </a:spcAft>
              <a:defRPr/>
            </a:pPr>
            <a:fld id="{D9786093-CD69-1A48-87C5-6E84F836D514}" type="datetime1">
              <a:rPr lang="en-IN">
                <a:latin typeface="Calibri" charset="0"/>
                <a:ea typeface="ＭＳ Ｐゴシック" charset="0"/>
                <a:cs typeface="ＭＳ Ｐゴシック" charset="0"/>
              </a:rPr>
              <a:pPr fontAlgn="base">
                <a:spcBef>
                  <a:spcPct val="0"/>
                </a:spcBef>
                <a:spcAft>
                  <a:spcPct val="0"/>
                </a:spcAft>
                <a:defRPr/>
              </a:pPr>
              <a:t>02/01/18</a:t>
            </a:fld>
            <a:endParaRPr lang="en-US" dirty="0">
              <a:latin typeface="Calibri" charset="0"/>
              <a:ea typeface="ＭＳ Ｐゴシック" charset="0"/>
              <a:cs typeface="ＭＳ Ｐゴシック" charset="0"/>
            </a:endParaRPr>
          </a:p>
        </p:txBody>
      </p:sp>
      <p:sp>
        <p:nvSpPr>
          <p:cNvPr id="15" name="Footer Placeholder 4"/>
          <p:cNvSpPr>
            <a:spLocks noGrp="1"/>
          </p:cNvSpPr>
          <p:nvPr>
            <p:ph type="ftr" sz="quarter" idx="15"/>
          </p:nvPr>
        </p:nvSpPr>
        <p:spPr/>
        <p:txBody>
          <a:bodyPr/>
          <a:lstStyle>
            <a:lvl1pPr>
              <a:defRPr smtClean="0">
                <a:solidFill>
                  <a:srgbClr val="5F5F5F"/>
                </a:solidFill>
              </a:defRPr>
            </a:lvl1pPr>
          </a:lstStyle>
          <a:p>
            <a:pPr>
              <a:defRPr/>
            </a:pPr>
            <a:r>
              <a:rPr lang="en-US"/>
              <a:t>Confidential – Oracle Internal/Restricted/Highly Restricted</a:t>
            </a:r>
            <a:endParaRPr lang="en-US" dirty="0"/>
          </a:p>
        </p:txBody>
      </p:sp>
      <p:sp>
        <p:nvSpPr>
          <p:cNvPr id="16" name="Slide Number Placeholder 5"/>
          <p:cNvSpPr>
            <a:spLocks noGrp="1"/>
          </p:cNvSpPr>
          <p:nvPr>
            <p:ph type="sldNum" sz="quarter" idx="16"/>
          </p:nvPr>
        </p:nvSpPr>
        <p:spPr/>
        <p:txBody>
          <a:bodyPr/>
          <a:lstStyle>
            <a:lvl1pPr>
              <a:defRPr smtClean="0">
                <a:solidFill>
                  <a:srgbClr val="5F5F5F"/>
                </a:solidFill>
              </a:defRPr>
            </a:lvl1pPr>
          </a:lstStyle>
          <a:p>
            <a:pPr>
              <a:defRPr/>
            </a:pPr>
            <a:fld id="{11C44173-2701-4F42-AD96-C0A898892AA8}" type="slidenum">
              <a:rPr lang="en-US"/>
              <a:pPr>
                <a:defRPr/>
              </a:pPr>
              <a:t>‹#›</a:t>
            </a:fld>
            <a:endParaRPr lang="en-US" dirty="0"/>
          </a:p>
        </p:txBody>
      </p:sp>
    </p:spTree>
    <p:extLst>
      <p:ext uri="{BB962C8B-B14F-4D97-AF65-F5344CB8AC3E}">
        <p14:creationId xmlns:p14="http://schemas.microsoft.com/office/powerpoint/2010/main" val="1633772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pic>
        <p:nvPicPr>
          <p:cNvPr id="3" name="Picture 2" descr="shutterstock_455011105.jpg"/>
          <p:cNvPicPr>
            <a:picLocks noChangeAspect="1"/>
          </p:cNvPicPr>
          <p:nvPr userDrawn="1"/>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2673721" y="184935"/>
            <a:ext cx="9317923" cy="6211949"/>
          </a:xfrm>
          <a:prstGeom prst="rect">
            <a:avLst/>
          </a:prstGeom>
        </p:spPr>
      </p:pic>
      <p:pic>
        <p:nvPicPr>
          <p:cNvPr id="4" name="Picture 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5" name="Date Placeholder 2"/>
          <p:cNvSpPr>
            <a:spLocks noGrp="1"/>
          </p:cNvSpPr>
          <p:nvPr>
            <p:ph type="dt" sz="half" idx="10"/>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A06D3581-6269-D142-80BA-943AFE6CB17E}"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6" name="Footer Placeholder 3"/>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7" name="Slide Number Placeholder 4"/>
          <p:cNvSpPr>
            <a:spLocks noGrp="1"/>
          </p:cNvSpPr>
          <p:nvPr>
            <p:ph type="sldNum" sz="quarter" idx="12"/>
          </p:nvPr>
        </p:nvSpPr>
        <p:spPr/>
        <p:txBody>
          <a:bodyPr/>
          <a:lstStyle>
            <a:lvl1pPr>
              <a:defRPr/>
            </a:lvl1pPr>
          </a:lstStyle>
          <a:p>
            <a:pPr>
              <a:defRPr/>
            </a:pPr>
            <a:fld id="{757646A6-4258-0A47-83DA-EE8642A61FD0}" type="slidenum">
              <a:rPr/>
              <a:pPr>
                <a:defRPr/>
              </a:pPr>
              <a:t>‹#›</a:t>
            </a:fld>
            <a:endParaRPr dirty="0"/>
          </a:p>
        </p:txBody>
      </p:sp>
    </p:spTree>
    <p:extLst>
      <p:ext uri="{BB962C8B-B14F-4D97-AF65-F5344CB8AC3E}">
        <p14:creationId xmlns:p14="http://schemas.microsoft.com/office/powerpoint/2010/main" val="355711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a:off x="76975" y="115450"/>
            <a:ext cx="12004622" cy="6315363"/>
          </a:xfrm>
          <a:prstGeom prst="rect">
            <a:avLst/>
          </a:prstGeom>
        </p:spPr>
      </p:pic>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sp>
        <p:nvSpPr>
          <p:cNvPr id="2" name="Title 1"/>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p:txBody>
          <a:bodyPr/>
          <a:lstStyle>
            <a:lvl1pPr>
              <a:defRPr/>
            </a:lvl1pPr>
          </a:lstStyle>
          <a:p>
            <a:pPr>
              <a:defRPr/>
            </a:pPr>
            <a:r>
              <a:rPr lang="en-US"/>
              <a:t>Confidential – Oracle Internal/Restricted/Highly Restricted</a:t>
            </a:r>
            <a:endParaRPr/>
          </a:p>
        </p:txBody>
      </p:sp>
      <p:sp>
        <p:nvSpPr>
          <p:cNvPr id="12" name="Slide Number Placeholder 4"/>
          <p:cNvSpPr>
            <a:spLocks noGrp="1"/>
          </p:cNvSpPr>
          <p:nvPr>
            <p:ph type="sldNum" sz="quarter" idx="11"/>
          </p:nvPr>
        </p:nvSpPr>
        <p:spPr/>
        <p:txBody>
          <a:bodyPr/>
          <a:lstStyle>
            <a:lvl1pPr>
              <a:defRPr/>
            </a:lvl1pPr>
          </a:lstStyle>
          <a:p>
            <a:pPr>
              <a:defRPr/>
            </a:pPr>
            <a:fld id="{6FFAEC3C-471B-7849-9758-DA7B1CB02C9B}" type="slidenum">
              <a:rPr/>
              <a:pPr>
                <a:defRPr/>
              </a:pPr>
              <a:t>‹#›</a:t>
            </a:fld>
            <a:endParaRPr dirty="0"/>
          </a:p>
        </p:txBody>
      </p:sp>
    </p:spTree>
    <p:extLst>
      <p:ext uri="{BB962C8B-B14F-4D97-AF65-F5344CB8AC3E}">
        <p14:creationId xmlns:p14="http://schemas.microsoft.com/office/powerpoint/2010/main" val="159521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Title and Subtitl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a:off x="76975" y="115450"/>
            <a:ext cx="12004622" cy="6315363"/>
          </a:xfrm>
          <a:prstGeom prst="rect">
            <a:avLst/>
          </a:prstGeom>
        </p:spPr>
      </p:pic>
      <p:grpSp>
        <p:nvGrpSpPr>
          <p:cNvPr id="5" name="Group 4"/>
          <p:cNvGrpSpPr/>
          <p:nvPr userDrawn="1"/>
        </p:nvGrpSpPr>
        <p:grpSpPr>
          <a:xfrm>
            <a:off x="0" y="0"/>
            <a:ext cx="12189398" cy="68580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TextBox 12"/>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sp>
        <p:nvSpPr>
          <p:cNvPr id="6"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endParaRPr dirty="0"/>
          </a:p>
        </p:txBody>
      </p:sp>
      <p:sp>
        <p:nvSpPr>
          <p:cNvPr id="14" name="Footer Placeholder 3"/>
          <p:cNvSpPr>
            <a:spLocks noGrp="1"/>
          </p:cNvSpPr>
          <p:nvPr>
            <p:ph type="ftr" sz="quarter" idx="14"/>
          </p:nvPr>
        </p:nvSpPr>
        <p:spPr/>
        <p:txBody>
          <a:bodyPr/>
          <a:lstStyle>
            <a:lvl1pPr>
              <a:defRPr/>
            </a:lvl1pPr>
          </a:lstStyle>
          <a:p>
            <a:pPr>
              <a:defRPr/>
            </a:pPr>
            <a:r>
              <a:rPr lang="en-US"/>
              <a:t>Confidential – Oracle Internal/Restricted/Highly Restricted</a:t>
            </a:r>
            <a:endParaRPr/>
          </a:p>
        </p:txBody>
      </p:sp>
      <p:sp>
        <p:nvSpPr>
          <p:cNvPr id="15" name="Slide Number Placeholder 4"/>
          <p:cNvSpPr>
            <a:spLocks noGrp="1"/>
          </p:cNvSpPr>
          <p:nvPr>
            <p:ph type="sldNum" sz="quarter" idx="15"/>
          </p:nvPr>
        </p:nvSpPr>
        <p:spPr/>
        <p:txBody>
          <a:bodyPr/>
          <a:lstStyle>
            <a:lvl1pPr>
              <a:defRPr/>
            </a:lvl1pPr>
          </a:lstStyle>
          <a:p>
            <a:pPr>
              <a:defRPr/>
            </a:pPr>
            <a:fld id="{B153FE82-E646-4A42-B6B6-766ADEE26C5C}" type="slidenum">
              <a:rPr/>
              <a:pPr>
                <a:defRPr/>
              </a:pPr>
              <a:t>‹#›</a:t>
            </a:fld>
            <a:endParaRPr dirty="0"/>
          </a:p>
        </p:txBody>
      </p:sp>
    </p:spTree>
    <p:extLst>
      <p:ext uri="{BB962C8B-B14F-4D97-AF65-F5344CB8AC3E}">
        <p14:creationId xmlns:p14="http://schemas.microsoft.com/office/powerpoint/2010/main" val="35221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4_Section Header with Picture">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email">
            <a:duotone>
              <a:schemeClr val="accent5">
                <a:shade val="45000"/>
                <a:satMod val="135000"/>
              </a:schemeClr>
              <a:prstClr val="white"/>
            </a:duotone>
            <a:alphaModFix amt="18000"/>
            <a:extLst>
              <a:ext uri="{28A0092B-C50C-407E-A947-70E740481C1C}">
                <a14:useLocalDpi xmlns:a14="http://schemas.microsoft.com/office/drawing/2010/main"/>
              </a:ext>
            </a:extLst>
          </a:blip>
          <a:srcRect/>
          <a:stretch/>
        </p:blipFill>
        <p:spPr>
          <a:xfrm>
            <a:off x="4556421" y="104558"/>
            <a:ext cx="7564771" cy="4088113"/>
          </a:xfrm>
          <a:prstGeom prst="rect">
            <a:avLst/>
          </a:prstGeom>
          <a:ln>
            <a:noFill/>
          </a:ln>
          <a:effectLst>
            <a:softEdge rad="112500"/>
          </a:effectLst>
        </p:spPr>
      </p:pic>
      <p:sp>
        <p:nvSpPr>
          <p:cNvPr id="5" name="Rectangle 4"/>
          <p:cNvSpPr/>
          <p:nvPr userDrawn="1"/>
        </p:nvSpPr>
        <p:spPr>
          <a:xfrm rot="16200000" flipV="1">
            <a:off x="5814218" y="281782"/>
            <a:ext cx="3821113" cy="8540750"/>
          </a:xfrm>
          <a:prstGeom prst="rect">
            <a:avLst/>
          </a:prstGeom>
          <a:gradFill flip="none" rotWithShape="1">
            <a:gsLst>
              <a:gs pos="0">
                <a:schemeClr val="tx1">
                  <a:alpha val="78000"/>
                </a:schemeClr>
              </a:gs>
              <a:gs pos="100000">
                <a:schemeClr val="tx1">
                  <a:alpha val="0"/>
                </a:schemeClr>
              </a:gs>
              <a:gs pos="61000">
                <a:schemeClr val="tx1"/>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sp>
        <p:nvSpPr>
          <p:cNvPr id="6" name="Rectangle 5"/>
          <p:cNvSpPr/>
          <p:nvPr userDrawn="1"/>
        </p:nvSpPr>
        <p:spPr>
          <a:xfrm>
            <a:off x="141288" y="112713"/>
            <a:ext cx="10685462" cy="6350000"/>
          </a:xfrm>
          <a:prstGeom prst="rect">
            <a:avLst/>
          </a:prstGeom>
          <a:gradFill flip="none" rotWithShape="1">
            <a:gsLst>
              <a:gs pos="0">
                <a:schemeClr val="tx1">
                  <a:alpha val="78000"/>
                </a:schemeClr>
              </a:gs>
              <a:gs pos="100000">
                <a:schemeClr val="tx1">
                  <a:alpha val="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grpSp>
        <p:nvGrpSpPr>
          <p:cNvPr id="7" name="Group 22"/>
          <p:cNvGrpSpPr>
            <a:grpSpLocks/>
          </p:cNvGrpSpPr>
          <p:nvPr/>
        </p:nvGrpSpPr>
        <p:grpSpPr bwMode="auto">
          <a:xfrm>
            <a:off x="0" y="0"/>
            <a:ext cx="12188825" cy="6858000"/>
            <a:chOff x="-287" y="0"/>
            <a:chExt cx="12189399" cy="6858000"/>
          </a:xfrm>
        </p:grpSpPr>
        <p:sp>
          <p:nvSpPr>
            <p:cNvPr id="8" name="Rectangle 7"/>
            <p:cNvSpPr/>
            <p:nvPr/>
          </p:nvSpPr>
          <p:spPr bwMode="gray">
            <a:xfrm>
              <a:off x="-287" y="0"/>
              <a:ext cx="193684" cy="685165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11995428" y="6350"/>
              <a:ext cx="193684" cy="685165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287" y="6400800"/>
              <a:ext cx="12189399"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1" name="Rectangle 10"/>
            <p:cNvSpPr/>
            <p:nvPr/>
          </p:nvSpPr>
          <p:spPr bwMode="gray">
            <a:xfrm>
              <a:off x="-287" y="0"/>
              <a:ext cx="12189399" cy="192088"/>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F5F5F"/>
                </a:solidFill>
                <a:latin typeface="Calibri"/>
                <a:ea typeface="ＭＳ Ｐゴシック" charset="0"/>
                <a:cs typeface="ＭＳ Ｐゴシック" charset="0"/>
              </a:rPr>
              <a:t>Copyright © </a:t>
            </a:r>
            <a:r>
              <a:rPr lang="en-US" sz="850" dirty="0">
                <a:solidFill>
                  <a:srgbClr val="5F5F5F"/>
                </a:solidFill>
                <a:latin typeface="Calibri"/>
                <a:ea typeface="ＭＳ Ｐゴシック" charset="0"/>
                <a:cs typeface="ＭＳ Ｐゴシック" charset="0"/>
              </a:rPr>
              <a:t>2016,</a:t>
            </a:r>
            <a:r>
              <a:rPr sz="850" dirty="0">
                <a:solidFill>
                  <a:srgbClr val="5F5F5F"/>
                </a:solidFill>
                <a:latin typeface="Calibri"/>
                <a:ea typeface="ＭＳ Ｐゴシック" charset="0"/>
                <a:cs typeface="ＭＳ Ｐゴシック" charset="0"/>
              </a:rPr>
              <a:t> Oracle and/or its affiliates. All rights reserved.  |</a:t>
            </a:r>
          </a:p>
        </p:txBody>
      </p:sp>
      <p:pic>
        <p:nvPicPr>
          <p:cNvPr id="13" name="Picture 28" descr="Oracle logo in white on red staging background"/>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Title Placeholder 1"/>
          <p:cNvSpPr>
            <a:spLocks noGrp="1"/>
          </p:cNvSpPr>
          <p:nvPr>
            <p:ph type="title"/>
          </p:nvPr>
        </p:nvSpPr>
        <p:spPr>
          <a:xfrm>
            <a:off x="531812" y="406400"/>
            <a:ext cx="11125200" cy="889000"/>
          </a:xfrm>
          <a:prstGeom prst="rect">
            <a:avLst/>
          </a:prstGeom>
        </p:spPr>
        <p:txBody>
          <a:bodyPr rtlCol="0">
            <a:noAutofit/>
          </a:bodyPr>
          <a:lstStyle>
            <a:lvl1pPr>
              <a:defRPr>
                <a:solidFill>
                  <a:schemeClr val="bg1"/>
                </a:solidFill>
              </a:defRPr>
            </a:lvl1pPr>
          </a:lstStyle>
          <a:p>
            <a:r>
              <a:rPr lang="en-US"/>
              <a:t>Click to edit Master title style</a:t>
            </a:r>
            <a:endParaRPr dirty="0"/>
          </a:p>
        </p:txBody>
      </p:sp>
      <p:sp>
        <p:nvSpPr>
          <p:cNvPr id="24"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solidFill>
                  <a:srgbClr val="5F5F5F"/>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14" name="Date Placeholder 3"/>
          <p:cNvSpPr>
            <a:spLocks noGrp="1"/>
          </p:cNvSpPr>
          <p:nvPr>
            <p:ph type="dt" sz="half" idx="14"/>
          </p:nvPr>
        </p:nvSpPr>
        <p:spPr>
          <a:xfrm>
            <a:off x="4181475" y="6556375"/>
            <a:ext cx="1227138" cy="182563"/>
          </a:xfrm>
          <a:prstGeom prst="rect">
            <a:avLst/>
          </a:prstGeom>
        </p:spPr>
        <p:txBody>
          <a:bodyPr/>
          <a:lstStyle>
            <a:lvl1pPr>
              <a:defRPr smtClean="0">
                <a:solidFill>
                  <a:srgbClr val="5F5F5F"/>
                </a:solidFill>
                <a:latin typeface="Calibri"/>
              </a:defRPr>
            </a:lvl1pPr>
          </a:lstStyle>
          <a:p>
            <a:pPr fontAlgn="base">
              <a:spcBef>
                <a:spcPct val="0"/>
              </a:spcBef>
              <a:spcAft>
                <a:spcPct val="0"/>
              </a:spcAft>
              <a:defRPr/>
            </a:pPr>
            <a:fld id="{02C04E7D-6461-6546-9FB3-DF618A37E1A7}" type="datetime1">
              <a:rPr lang="en-IN">
                <a:ea typeface="ＭＳ Ｐゴシック" charset="0"/>
                <a:cs typeface="ＭＳ Ｐゴシック" charset="0"/>
              </a:rPr>
              <a:pPr fontAlgn="base">
                <a:spcBef>
                  <a:spcPct val="0"/>
                </a:spcBef>
                <a:spcAft>
                  <a:spcPct val="0"/>
                </a:spcAft>
                <a:defRPr/>
              </a:pPr>
              <a:t>02/01/18</a:t>
            </a:fld>
            <a:endParaRPr lang="en-US" dirty="0">
              <a:ea typeface="ＭＳ Ｐゴシック" charset="0"/>
              <a:cs typeface="ＭＳ Ｐゴシック" charset="0"/>
            </a:endParaRPr>
          </a:p>
        </p:txBody>
      </p:sp>
      <p:sp>
        <p:nvSpPr>
          <p:cNvPr id="15" name="Footer Placeholder 4"/>
          <p:cNvSpPr>
            <a:spLocks noGrp="1"/>
          </p:cNvSpPr>
          <p:nvPr>
            <p:ph type="ftr" sz="quarter" idx="15"/>
          </p:nvPr>
        </p:nvSpPr>
        <p:spPr/>
        <p:txBody>
          <a:bodyPr/>
          <a:lstStyle>
            <a:lvl1pPr>
              <a:defRPr smtClean="0">
                <a:solidFill>
                  <a:srgbClr val="5F5F5F"/>
                </a:solidFill>
              </a:defRPr>
            </a:lvl1pPr>
          </a:lstStyle>
          <a:p>
            <a:pPr>
              <a:defRPr/>
            </a:pPr>
            <a:r>
              <a:rPr lang="en-US"/>
              <a:t>Confidential – Oracle Internal/Restricted/Highly Restricted</a:t>
            </a:r>
            <a:endParaRPr lang="en-US" dirty="0"/>
          </a:p>
        </p:txBody>
      </p:sp>
      <p:sp>
        <p:nvSpPr>
          <p:cNvPr id="16" name="Slide Number Placeholder 5"/>
          <p:cNvSpPr>
            <a:spLocks noGrp="1"/>
          </p:cNvSpPr>
          <p:nvPr>
            <p:ph type="sldNum" sz="quarter" idx="16"/>
          </p:nvPr>
        </p:nvSpPr>
        <p:spPr/>
        <p:txBody>
          <a:bodyPr/>
          <a:lstStyle>
            <a:lvl1pPr>
              <a:defRPr smtClean="0">
                <a:solidFill>
                  <a:srgbClr val="5F5F5F"/>
                </a:solidFill>
              </a:defRPr>
            </a:lvl1pPr>
          </a:lstStyle>
          <a:p>
            <a:pPr>
              <a:defRPr/>
            </a:pPr>
            <a:fld id="{DAECD0A4-4E15-6749-8786-762D9C641F36}" type="slidenum">
              <a:rPr lang="en-US"/>
              <a:pPr>
                <a:defRPr/>
              </a:pPr>
              <a:t>‹#›</a:t>
            </a:fld>
            <a:endParaRPr lang="en-US" dirty="0"/>
          </a:p>
        </p:txBody>
      </p:sp>
    </p:spTree>
    <p:extLst>
      <p:ext uri="{BB962C8B-B14F-4D97-AF65-F5344CB8AC3E}">
        <p14:creationId xmlns:p14="http://schemas.microsoft.com/office/powerpoint/2010/main" val="3909981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6"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7" name="Title 6"/>
          <p:cNvSpPr>
            <a:spLocks noGrp="1"/>
          </p:cNvSpPr>
          <p:nvPr>
            <p:ph type="title"/>
          </p:nvPr>
        </p:nvSpPr>
        <p:spPr/>
        <p:txBody>
          <a:bodyPr/>
          <a:lstStyle/>
          <a:p>
            <a:r>
              <a:rPr lang="en-US"/>
              <a:t>Click to edit Master title style</a:t>
            </a:r>
            <a:endParaRPr dirty="0"/>
          </a:p>
        </p:txBody>
      </p:sp>
      <p:sp>
        <p:nvSpPr>
          <p:cNvPr id="4" name="Date Placeholder 2"/>
          <p:cNvSpPr>
            <a:spLocks noGrp="1"/>
          </p:cNvSpPr>
          <p:nvPr>
            <p:ph type="dt" sz="half" idx="14"/>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C65E249A-4E53-5A4A-9C4C-EC85669ADF98}"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5" name="Footer Placeholder 3"/>
          <p:cNvSpPr>
            <a:spLocks noGrp="1"/>
          </p:cNvSpPr>
          <p:nvPr>
            <p:ph type="ftr" sz="quarter" idx="15"/>
          </p:nvPr>
        </p:nvSpPr>
        <p:spPr/>
        <p:txBody>
          <a:bodyPr/>
          <a:lstStyle>
            <a:lvl1pPr>
              <a:defRPr/>
            </a:lvl1pPr>
          </a:lstStyle>
          <a:p>
            <a:pPr>
              <a:defRPr/>
            </a:pPr>
            <a:r>
              <a:rPr lang="en-US"/>
              <a:t>Confidential – Oracle Internal/Restricted/Highly Restricted</a:t>
            </a:r>
            <a:endParaRPr/>
          </a:p>
        </p:txBody>
      </p:sp>
      <p:sp>
        <p:nvSpPr>
          <p:cNvPr id="8" name="Slide Number Placeholder 4"/>
          <p:cNvSpPr>
            <a:spLocks noGrp="1"/>
          </p:cNvSpPr>
          <p:nvPr>
            <p:ph type="sldNum" sz="quarter" idx="16"/>
          </p:nvPr>
        </p:nvSpPr>
        <p:spPr/>
        <p:txBody>
          <a:bodyPr/>
          <a:lstStyle>
            <a:lvl1pPr>
              <a:defRPr/>
            </a:lvl1pPr>
          </a:lstStyle>
          <a:p>
            <a:pPr>
              <a:defRPr/>
            </a:pPr>
            <a:fld id="{5768CD56-66F0-FF4C-B502-0F05627E77CE}" type="slidenum">
              <a:rPr/>
              <a:pPr>
                <a:defRPr/>
              </a:pPr>
              <a:t>‹#›</a:t>
            </a:fld>
            <a:endParaRPr dirty="0"/>
          </a:p>
        </p:txBody>
      </p:sp>
    </p:spTree>
    <p:extLst>
      <p:ext uri="{BB962C8B-B14F-4D97-AF65-F5344CB8AC3E}">
        <p14:creationId xmlns:p14="http://schemas.microsoft.com/office/powerpoint/2010/main" val="279784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Title-Only">
    <p:spTree>
      <p:nvGrpSpPr>
        <p:cNvPr id="1" name=""/>
        <p:cNvGrpSpPr/>
        <p:nvPr/>
      </p:nvGrpSpPr>
      <p:grpSpPr>
        <a:xfrm>
          <a:off x="0" y="0"/>
          <a:ext cx="0" cy="0"/>
          <a:chOff x="0" y="0"/>
          <a:chExt cx="0" cy="0"/>
        </a:xfrm>
      </p:grpSpPr>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w="9525" cap="flat" cmpd="sng" algn="ctr">
              <a:noFill/>
              <a:prstDash val="solid"/>
            </a:ln>
            <a:effectLst/>
          </p:spPr>
          <p:txBody>
            <a:bodyPr anchor="ctr"/>
            <a:lstStyle/>
            <a:p>
              <a:pPr algn="ctr">
                <a:defRPr/>
              </a:pPr>
              <a:endParaRPr kern="0" dirty="0">
                <a:solidFill>
                  <a:srgbClr val="FFFFFF"/>
                </a:solidFill>
                <a:latin typeface="Calibri"/>
                <a:ea typeface="ＭＳ Ｐゴシック" charset="0"/>
                <a:cs typeface="ＭＳ Ｐゴシック" charset="0"/>
              </a:endParaRPr>
            </a:p>
          </p:txBody>
        </p:sp>
        <p:sp>
          <p:nvSpPr>
            <p:cNvPr id="6" name="Rectangle 5"/>
            <p:cNvSpPr/>
            <p:nvPr/>
          </p:nvSpPr>
          <p:spPr bwMode="gray">
            <a:xfrm>
              <a:off x="11995151" y="0"/>
              <a:ext cx="193960" cy="6858000"/>
            </a:xfrm>
            <a:prstGeom prst="rect">
              <a:avLst/>
            </a:prstGeom>
            <a:grpFill/>
            <a:ln w="9525" cap="flat" cmpd="sng" algn="ctr">
              <a:noFill/>
              <a:prstDash val="solid"/>
            </a:ln>
            <a:effectLst/>
          </p:spPr>
          <p:txBody>
            <a:bodyPr anchor="ctr"/>
            <a:lstStyle/>
            <a:p>
              <a:pPr algn="ctr">
                <a:defRPr/>
              </a:pPr>
              <a:endParaRPr kern="0" dirty="0">
                <a:solidFill>
                  <a:srgbClr val="FFFFFF"/>
                </a:solidFill>
                <a:latin typeface="Calibri"/>
                <a:ea typeface="ＭＳ Ｐゴシック" charset="0"/>
                <a:cs typeface="ＭＳ Ｐゴシック" charset="0"/>
              </a:endParaRPr>
            </a:p>
          </p:txBody>
        </p:sp>
        <p:sp>
          <p:nvSpPr>
            <p:cNvPr id="7" name="Rectangle 6"/>
            <p:cNvSpPr/>
            <p:nvPr/>
          </p:nvSpPr>
          <p:spPr bwMode="gray">
            <a:xfrm>
              <a:off x="0" y="6400800"/>
              <a:ext cx="12189396" cy="457200"/>
            </a:xfrm>
            <a:prstGeom prst="rect">
              <a:avLst/>
            </a:prstGeom>
            <a:grpFill/>
            <a:ln w="9525" cap="flat" cmpd="sng" algn="ctr">
              <a:noFill/>
              <a:prstDash val="solid"/>
            </a:ln>
            <a:effectLst/>
          </p:spPr>
          <p:txBody>
            <a:bodyPr anchor="ctr"/>
            <a:lstStyle/>
            <a:p>
              <a:pPr algn="ctr">
                <a:defRPr/>
              </a:pPr>
              <a:endParaRPr kern="0" dirty="0">
                <a:solidFill>
                  <a:srgbClr val="FFFFFF"/>
                </a:solidFill>
                <a:latin typeface="Calibri"/>
                <a:ea typeface="ＭＳ Ｐゴシック" charset="0"/>
                <a:cs typeface="ＭＳ Ｐゴシック" charset="0"/>
              </a:endParaRPr>
            </a:p>
          </p:txBody>
        </p:sp>
        <p:sp>
          <p:nvSpPr>
            <p:cNvPr id="8" name="Rectangle 7"/>
            <p:cNvSpPr/>
            <p:nvPr/>
          </p:nvSpPr>
          <p:spPr bwMode="gray">
            <a:xfrm>
              <a:off x="0" y="0"/>
              <a:ext cx="12189398" cy="192024"/>
            </a:xfrm>
            <a:prstGeom prst="rect">
              <a:avLst/>
            </a:prstGeom>
            <a:grpFill/>
            <a:ln w="9525" cap="flat" cmpd="sng" algn="ctr">
              <a:noFill/>
              <a:prstDash val="solid"/>
            </a:ln>
            <a:effectLst/>
          </p:spPr>
          <p:txBody>
            <a:bodyPr anchor="ctr"/>
            <a:lstStyle/>
            <a:p>
              <a:pPr algn="ctr">
                <a:defRPr/>
              </a:pPr>
              <a:endParaRPr kern="0" dirty="0">
                <a:solidFill>
                  <a:srgbClr val="FFFFFF"/>
                </a:solidFill>
                <a:latin typeface="Calibri"/>
                <a:ea typeface="ＭＳ Ｐゴシック" charset="0"/>
                <a:cs typeface="ＭＳ Ｐゴシック" charset="0"/>
              </a:endParaRPr>
            </a:p>
          </p:txBody>
        </p:sp>
      </p:grpSp>
      <p:sp>
        <p:nvSpPr>
          <p:cNvPr id="9" name="TextBox 8"/>
          <p:cNvSpPr txBox="1"/>
          <p:nvPr userDrawn="1"/>
        </p:nvSpPr>
        <p:spPr>
          <a:xfrm>
            <a:off x="5376863" y="6556375"/>
            <a:ext cx="3200400" cy="182563"/>
          </a:xfrm>
          <a:prstGeom prst="rect">
            <a:avLst/>
          </a:prstGeom>
          <a:noFill/>
        </p:spPr>
        <p:txBody>
          <a:bodyPr wrap="none" lIns="0" tIns="0" rIns="0" bIns="0" anchor="ctr"/>
          <a:lstStyle/>
          <a:p>
            <a:pPr algn="r">
              <a:defRPr/>
            </a:pPr>
            <a:r>
              <a:rPr sz="850" kern="0" dirty="0">
                <a:solidFill>
                  <a:srgbClr val="58595B"/>
                </a:solidFill>
                <a:latin typeface="Calibri" charset="0"/>
                <a:ea typeface="ＭＳ Ｐゴシック" charset="0"/>
                <a:cs typeface="ＭＳ Ｐゴシック" charset="0"/>
              </a:rPr>
              <a:t>Copyright © </a:t>
            </a:r>
            <a:r>
              <a:rPr lang="en-US" sz="850" kern="0" dirty="0">
                <a:solidFill>
                  <a:srgbClr val="58595B"/>
                </a:solidFill>
                <a:latin typeface="Calibri" charset="0"/>
                <a:ea typeface="ＭＳ Ｐゴシック" charset="0"/>
                <a:cs typeface="ＭＳ Ｐゴシック" charset="0"/>
              </a:rPr>
              <a:t>2016,</a:t>
            </a:r>
            <a:r>
              <a:rPr sz="850" kern="0" dirty="0">
                <a:solidFill>
                  <a:srgbClr val="58595B"/>
                </a:solidFill>
                <a:latin typeface="Calibri" charset="0"/>
                <a:ea typeface="ＭＳ Ｐゴシック" charset="0"/>
                <a:cs typeface="ＭＳ Ｐゴシック" charset="0"/>
              </a:rPr>
              <a:t> Oracle and/or its affiliates. All rights reserved.  |</a:t>
            </a:r>
          </a:p>
        </p:txBody>
      </p:sp>
      <p:pic>
        <p:nvPicPr>
          <p:cNvPr id="10" name="Picture 25" descr="Oracle logo in white on red staging background"/>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15" name="Title 6"/>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11" name="Date Placeholder 3"/>
          <p:cNvSpPr>
            <a:spLocks noGrp="1"/>
          </p:cNvSpPr>
          <p:nvPr>
            <p:ph type="dt" sz="half" idx="14"/>
          </p:nvPr>
        </p:nvSpPr>
        <p:spPr>
          <a:xfrm>
            <a:off x="4181475" y="6556375"/>
            <a:ext cx="1227138" cy="182563"/>
          </a:xfrm>
          <a:prstGeom prst="rect">
            <a:avLst/>
          </a:prstGeom>
        </p:spPr>
        <p:txBody>
          <a:bodyPr vert="horz" wrap="none" lIns="0" tIns="0" rIns="0" bIns="0" rtlCol="0" anchor="ctr" anchorCtr="0">
            <a:noAutofit/>
          </a:bodyPr>
          <a:lstStyle>
            <a:lvl1pPr algn="r" fontAlgn="auto">
              <a:spcBef>
                <a:spcPts val="0"/>
              </a:spcBef>
              <a:spcAft>
                <a:spcPts val="0"/>
              </a:spcAft>
              <a:defRPr sz="850" kern="0" smtClean="0">
                <a:solidFill>
                  <a:srgbClr val="58595B"/>
                </a:solidFill>
              </a:defRPr>
            </a:lvl1pPr>
          </a:lstStyle>
          <a:p>
            <a:pPr>
              <a:defRPr/>
            </a:pPr>
            <a:fld id="{93903BA1-F287-3C45-9B11-00A5EA825DF0}" type="datetime1">
              <a:rPr lang="en-IN">
                <a:latin typeface="Calibri" charset="0"/>
                <a:ea typeface="ＭＳ Ｐゴシック" charset="0"/>
                <a:cs typeface="ＭＳ Ｐゴシック" charset="0"/>
              </a:rPr>
              <a:pPr>
                <a:defRPr/>
              </a:pPr>
              <a:t>02/01/18</a:t>
            </a:fld>
            <a:endParaRPr lang="en-US" dirty="0">
              <a:latin typeface="Calibri" charset="0"/>
              <a:ea typeface="ＭＳ Ｐゴシック" charset="0"/>
              <a:cs typeface="ＭＳ Ｐゴシック" charset="0"/>
            </a:endParaRPr>
          </a:p>
        </p:txBody>
      </p:sp>
      <p:sp>
        <p:nvSpPr>
          <p:cNvPr id="12" name="Footer Placeholder 4"/>
          <p:cNvSpPr>
            <a:spLocks noGrp="1"/>
          </p:cNvSpPr>
          <p:nvPr>
            <p:ph type="ftr" sz="quarter" idx="15"/>
          </p:nvPr>
        </p:nvSpPr>
        <p:spPr/>
        <p:txBody>
          <a:bodyPr/>
          <a:lstStyle>
            <a:lvl1pPr algn="l">
              <a:defRPr sz="850" kern="0" smtClean="0">
                <a:solidFill>
                  <a:srgbClr val="58595B"/>
                </a:solidFill>
              </a:defRPr>
            </a:lvl1pPr>
          </a:lstStyle>
          <a:p>
            <a:pPr>
              <a:defRPr/>
            </a:pPr>
            <a:r>
              <a:rPr lang="en-US"/>
              <a:t>Confidential – Oracle Internal/Restricted/Highly Restricted</a:t>
            </a:r>
            <a:endParaRPr lang="en-US" dirty="0"/>
          </a:p>
        </p:txBody>
      </p:sp>
      <p:sp>
        <p:nvSpPr>
          <p:cNvPr id="13" name="Slide Number Placeholder 5"/>
          <p:cNvSpPr>
            <a:spLocks noGrp="1"/>
          </p:cNvSpPr>
          <p:nvPr>
            <p:ph type="sldNum" sz="quarter" idx="16"/>
          </p:nvPr>
        </p:nvSpPr>
        <p:spPr/>
        <p:txBody>
          <a:bodyPr/>
          <a:lstStyle>
            <a:lvl1pPr algn="r">
              <a:defRPr sz="850" kern="0" smtClean="0">
                <a:solidFill>
                  <a:srgbClr val="58595B"/>
                </a:solidFill>
              </a:defRPr>
            </a:lvl1pPr>
          </a:lstStyle>
          <a:p>
            <a:pPr>
              <a:defRPr/>
            </a:pPr>
            <a:fld id="{4B97DC0E-F63C-B249-839D-34B84A2C0752}" type="slidenum">
              <a:rPr lang="en-US"/>
              <a:pPr>
                <a:defRPr/>
              </a:pPr>
              <a:t>‹#›</a:t>
            </a:fld>
            <a:endParaRPr lang="en-US" dirty="0"/>
          </a:p>
        </p:txBody>
      </p:sp>
    </p:spTree>
    <p:extLst>
      <p:ext uri="{BB962C8B-B14F-4D97-AF65-F5344CB8AC3E}">
        <p14:creationId xmlns:p14="http://schemas.microsoft.com/office/powerpoint/2010/main" val="19081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9_Title-Onl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a:off x="76975" y="115450"/>
            <a:ext cx="12004622" cy="6315363"/>
          </a:xfrm>
          <a:prstGeom prst="rect">
            <a:avLst/>
          </a:prstGeom>
        </p:spPr>
      </p:pic>
      <p:grpSp>
        <p:nvGrpSpPr>
          <p:cNvPr id="5" name="Group 4"/>
          <p:cNvGrpSpPr/>
          <p:nvPr userDrawn="1"/>
        </p:nvGrpSpPr>
        <p:grpSpPr>
          <a:xfrm>
            <a:off x="0" y="0"/>
            <a:ext cx="12189398" cy="6858000"/>
            <a:chOff x="0" y="0"/>
            <a:chExt cx="12189398" cy="6858000"/>
          </a:xfrm>
          <a:solidFill>
            <a:srgbClr val="D8E1E6"/>
          </a:solidFill>
        </p:grpSpPr>
        <p:sp>
          <p:nvSpPr>
            <p:cNvPr id="6" name="Rectangle 5"/>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pic>
        <p:nvPicPr>
          <p:cNvPr id="10" name="Picture 9"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sp>
        <p:nvSpPr>
          <p:cNvPr id="14" name="Text Placeholder 12"/>
          <p:cNvSpPr>
            <a:spLocks noGrp="1"/>
          </p:cNvSpPr>
          <p:nvPr>
            <p:ph type="body" sz="quarter" idx="13"/>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20" name="Title 6"/>
          <p:cNvSpPr>
            <a:spLocks noGrp="1"/>
          </p:cNvSpPr>
          <p:nvPr>
            <p:ph type="title"/>
          </p:nvPr>
        </p:nvSpPr>
        <p:spPr>
          <a:xfrm>
            <a:off x="531812" y="406400"/>
            <a:ext cx="11125200" cy="889000"/>
          </a:xfrm>
        </p:spPr>
        <p:txBody>
          <a:bodyPr/>
          <a:lstStyle/>
          <a:p>
            <a:r>
              <a:rPr lang="en-US"/>
              <a:t>Click to edit Master title style</a:t>
            </a:r>
            <a:endParaRPr dirty="0"/>
          </a:p>
        </p:txBody>
      </p:sp>
      <p:sp>
        <p:nvSpPr>
          <p:cNvPr id="12" name="Footer Placeholder 3"/>
          <p:cNvSpPr>
            <a:spLocks noGrp="1"/>
          </p:cNvSpPr>
          <p:nvPr>
            <p:ph type="ftr" sz="quarter" idx="14"/>
          </p:nvPr>
        </p:nvSpPr>
        <p:spPr/>
        <p:txBody>
          <a:bodyPr/>
          <a:lstStyle>
            <a:lvl1pPr>
              <a:defRPr/>
            </a:lvl1pPr>
          </a:lstStyle>
          <a:p>
            <a:pPr>
              <a:defRPr/>
            </a:pPr>
            <a:r>
              <a:rPr lang="en-US"/>
              <a:t>Confidential – Oracle Internal/Restricted/Highly Restricted</a:t>
            </a:r>
            <a:endParaRPr/>
          </a:p>
        </p:txBody>
      </p:sp>
      <p:sp>
        <p:nvSpPr>
          <p:cNvPr id="13" name="Slide Number Placeholder 4"/>
          <p:cNvSpPr>
            <a:spLocks noGrp="1"/>
          </p:cNvSpPr>
          <p:nvPr>
            <p:ph type="sldNum" sz="quarter" idx="15"/>
          </p:nvPr>
        </p:nvSpPr>
        <p:spPr/>
        <p:txBody>
          <a:bodyPr/>
          <a:lstStyle>
            <a:lvl1pPr>
              <a:defRPr/>
            </a:lvl1pPr>
          </a:lstStyle>
          <a:p>
            <a:pPr>
              <a:defRPr/>
            </a:pPr>
            <a:fld id="{372BAEDA-3DBF-0748-89C3-CCFD5F23B237}" type="slidenum">
              <a:rPr/>
              <a:pPr>
                <a:defRPr/>
              </a:pPr>
              <a:t>‹#›</a:t>
            </a:fld>
            <a:endParaRPr dirty="0"/>
          </a:p>
        </p:txBody>
      </p:sp>
    </p:spTree>
    <p:extLst>
      <p:ext uri="{BB962C8B-B14F-4D97-AF65-F5344CB8AC3E}">
        <p14:creationId xmlns:p14="http://schemas.microsoft.com/office/powerpoint/2010/main" val="212949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2" name="Picture 1" descr="&quot;Integrated Cloud Applications &amp; Platform Services&quot; tagline in red and black" title="Oracle corporate Tagline in colo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219325" y="1722438"/>
            <a:ext cx="7750175" cy="2949575"/>
          </a:xfrm>
          <a:prstGeom prst="rect">
            <a:avLst/>
          </a:prstGeom>
        </p:spPr>
      </p:pic>
      <p:sp>
        <p:nvSpPr>
          <p:cNvPr id="3" name="Date Placeholder 1"/>
          <p:cNvSpPr>
            <a:spLocks noGrp="1"/>
          </p:cNvSpPr>
          <p:nvPr>
            <p:ph type="dt" sz="half" idx="10"/>
          </p:nvPr>
        </p:nvSpPr>
        <p:spPr>
          <a:xfrm>
            <a:off x="4181475" y="6556375"/>
            <a:ext cx="1227138" cy="182563"/>
          </a:xfrm>
          <a:prstGeom prst="rect">
            <a:avLst/>
          </a:prstGeom>
        </p:spPr>
        <p:txBody>
          <a:bodyPr/>
          <a:lstStyle>
            <a:lvl1pPr>
              <a:defRPr>
                <a:solidFill>
                  <a:srgbClr val="58595B"/>
                </a:solidFill>
              </a:defRPr>
            </a:lvl1pPr>
          </a:lstStyle>
          <a:p>
            <a:pPr fontAlgn="base">
              <a:spcBef>
                <a:spcPct val="0"/>
              </a:spcBef>
              <a:spcAft>
                <a:spcPct val="0"/>
              </a:spcAft>
              <a:defRPr/>
            </a:pPr>
            <a:fld id="{369A5436-C64C-C34C-9791-DB4F5D09E388}" type="datetime1">
              <a:rPr lang="en-IN">
                <a:latin typeface="Calibri" charset="0"/>
                <a:ea typeface="ＭＳ Ｐゴシック" charset="0"/>
                <a:cs typeface="ＭＳ Ｐゴシック" charset="0"/>
              </a:rPr>
              <a:pPr fontAlgn="base">
                <a:spcBef>
                  <a:spcPct val="0"/>
                </a:spcBef>
                <a:spcAft>
                  <a:spcPct val="0"/>
                </a:spcAft>
                <a:defRPr/>
              </a:pPr>
              <a:t>02/01/18</a:t>
            </a:fld>
            <a:endParaRPr dirty="0">
              <a:latin typeface="Calibri" charset="0"/>
              <a:ea typeface="ＭＳ Ｐゴシック" charset="0"/>
              <a:cs typeface="ＭＳ Ｐゴシック" charset="0"/>
            </a:endParaRPr>
          </a:p>
        </p:txBody>
      </p:sp>
      <p:sp>
        <p:nvSpPr>
          <p:cNvPr id="4" name="Footer Placeholder 2"/>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5" name="Slide Number Placeholder 3"/>
          <p:cNvSpPr>
            <a:spLocks noGrp="1"/>
          </p:cNvSpPr>
          <p:nvPr>
            <p:ph type="sldNum" sz="quarter" idx="12"/>
          </p:nvPr>
        </p:nvSpPr>
        <p:spPr/>
        <p:txBody>
          <a:bodyPr/>
          <a:lstStyle>
            <a:lvl1pPr>
              <a:defRPr/>
            </a:lvl1pPr>
          </a:lstStyle>
          <a:p>
            <a:pPr>
              <a:defRPr/>
            </a:pPr>
            <a:fld id="{02FCBB78-43DF-1148-814F-D598F900420A}" type="slidenum">
              <a:rPr/>
              <a:pPr>
                <a:defRPr/>
              </a:pPr>
              <a:t>‹#›</a:t>
            </a:fld>
            <a:endParaRPr dirty="0"/>
          </a:p>
        </p:txBody>
      </p:sp>
    </p:spTree>
    <p:extLst>
      <p:ext uri="{BB962C8B-B14F-4D97-AF65-F5344CB8AC3E}">
        <p14:creationId xmlns:p14="http://schemas.microsoft.com/office/powerpoint/2010/main" val="36967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hidden">
          <a:xfrm>
            <a:off x="138113" y="130175"/>
            <a:ext cx="11912600" cy="6546850"/>
          </a:xfrm>
          <a:prstGeom prst="rect">
            <a:avLst/>
          </a:prstGeom>
          <a:noFill/>
          <a:ln>
            <a:noFill/>
          </a:ln>
        </p:spPr>
      </p:pic>
      <p:pic>
        <p:nvPicPr>
          <p:cNvPr id="3" name="Picture 20"/>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black">
          <a:xfrm>
            <a:off x="3822700" y="2843213"/>
            <a:ext cx="4543425" cy="569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grpSp>
    </p:spTree>
    <p:extLst>
      <p:ext uri="{BB962C8B-B14F-4D97-AF65-F5344CB8AC3E}">
        <p14:creationId xmlns:p14="http://schemas.microsoft.com/office/powerpoint/2010/main" val="352922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dirty="0" smtClean="0"/>
              <a:t>Click to edit Master title style</a:t>
            </a:r>
            <a:endParaRPr dirty="0"/>
          </a:p>
        </p:txBody>
      </p:sp>
      <p:sp>
        <p:nvSpPr>
          <p:cNvPr id="5" name="Footer Placeholder 4"/>
          <p:cNvSpPr>
            <a:spLocks noGrp="1"/>
          </p:cNvSpPr>
          <p:nvPr>
            <p:ph type="ftr" sz="quarter" idx="11"/>
          </p:nvPr>
        </p:nvSpPr>
        <p:spPr/>
        <p:txBody>
          <a:bodyPr/>
          <a:lstStyle/>
          <a:p>
            <a:r>
              <a:rPr lang="en-US" dirty="0"/>
              <a:t>Confidential – </a:t>
            </a:r>
            <a:r>
              <a:rPr lang="en-US" dirty="0" smtClean="0"/>
              <a:t>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5931" y="1981199"/>
            <a:ext cx="8861082"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68122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dirty="0"/>
          </a:p>
        </p:txBody>
      </p:sp>
      <p:sp>
        <p:nvSpPr>
          <p:cNvPr id="3" name="Content Placeholder 2"/>
          <p:cNvSpPr>
            <a:spLocks noGrp="1"/>
          </p:cNvSpPr>
          <p:nvPr>
            <p:ph idx="1"/>
          </p:nvPr>
        </p:nvSpPr>
        <p:spPr>
          <a:xfrm>
            <a:off x="531151" y="1981200"/>
            <a:ext cx="11126522" cy="3962400"/>
          </a:xfrm>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dirty="0"/>
          </a:p>
        </p:txBody>
      </p:sp>
      <p:sp>
        <p:nvSpPr>
          <p:cNvPr id="7" name="Text Placeholder 12"/>
          <p:cNvSpPr>
            <a:spLocks noGrp="1"/>
          </p:cNvSpPr>
          <p:nvPr>
            <p:ph type="body" sz="quarter" idx="13"/>
          </p:nvPr>
        </p:nvSpPr>
        <p:spPr>
          <a:xfrm>
            <a:off x="531814" y="1373743"/>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5" name="Date Placeholder 3"/>
          <p:cNvSpPr>
            <a:spLocks noGrp="1"/>
          </p:cNvSpPr>
          <p:nvPr>
            <p:ph type="dt" sz="half" idx="14"/>
          </p:nvPr>
        </p:nvSpPr>
        <p:spPr>
          <a:xfrm>
            <a:off x="4181475" y="6556375"/>
            <a:ext cx="1227138" cy="182563"/>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a:solidFill>
                  <a:srgbClr val="58595B"/>
                </a:solidFill>
                <a:latin typeface="Calibri"/>
              </a:rPr>
              <a:t>26/03/15</a:t>
            </a:r>
            <a:endParaRPr dirty="0">
              <a:solidFill>
                <a:srgbClr val="58595B"/>
              </a:solidFill>
              <a:latin typeface="Calibri"/>
            </a:endParaRPr>
          </a:p>
        </p:txBody>
      </p:sp>
      <p:sp>
        <p:nvSpPr>
          <p:cNvPr id="6" name="Footer Placeholder 4"/>
          <p:cNvSpPr>
            <a:spLocks noGrp="1"/>
          </p:cNvSpPr>
          <p:nvPr>
            <p:ph type="ftr" sz="quarter" idx="15"/>
          </p:nvPr>
        </p:nvSpPr>
        <p:spPr/>
        <p:txBody>
          <a:bodyPr/>
          <a:lstStyle>
            <a:lvl1pPr>
              <a:defRPr smtClean="0"/>
            </a:lvl1pPr>
          </a:lstStyle>
          <a:p>
            <a:pPr>
              <a:defRPr/>
            </a:pPr>
            <a:r>
              <a:rPr lang="en-US"/>
              <a:t>Oracle Confidential – Internal/Restricted/Highly Restricted</a:t>
            </a:r>
            <a:endParaRPr/>
          </a:p>
        </p:txBody>
      </p:sp>
      <p:sp>
        <p:nvSpPr>
          <p:cNvPr id="8" name="Slide Number Placeholder 5"/>
          <p:cNvSpPr>
            <a:spLocks noGrp="1"/>
          </p:cNvSpPr>
          <p:nvPr>
            <p:ph type="sldNum" sz="quarter" idx="16"/>
          </p:nvPr>
        </p:nvSpPr>
        <p:spPr/>
        <p:txBody>
          <a:bodyPr/>
          <a:lstStyle>
            <a:lvl1pPr>
              <a:defRPr/>
            </a:lvl1pPr>
          </a:lstStyle>
          <a:p>
            <a:pPr>
              <a:defRPr/>
            </a:pPr>
            <a:fld id="{8D8F1D5A-3176-8B40-9446-149530504B69}" type="slidenum">
              <a:rPr/>
              <a:pPr>
                <a:defRPr/>
              </a:pPr>
              <a:t>‹#›</a:t>
            </a:fld>
            <a:endParaRPr dirty="0"/>
          </a:p>
        </p:txBody>
      </p:sp>
    </p:spTree>
    <p:extLst>
      <p:ext uri="{BB962C8B-B14F-4D97-AF65-F5344CB8AC3E}">
        <p14:creationId xmlns:p14="http://schemas.microsoft.com/office/powerpoint/2010/main" val="225980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Quadrant for Infographics">
    <p:spTree>
      <p:nvGrpSpPr>
        <p:cNvPr id="1" name=""/>
        <p:cNvGrpSpPr/>
        <p:nvPr/>
      </p:nvGrpSpPr>
      <p:grpSpPr>
        <a:xfrm>
          <a:off x="0" y="0"/>
          <a:ext cx="0" cy="0"/>
          <a:chOff x="0" y="0"/>
          <a:chExt cx="0" cy="0"/>
        </a:xfrm>
      </p:grpSpPr>
      <p:cxnSp>
        <p:nvCxnSpPr>
          <p:cNvPr id="7" name="Straight Connector 6"/>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bwMode="ltGray">
          <a:xfrm flipH="1">
            <a:off x="531813" y="3733800"/>
            <a:ext cx="11125200"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6" name="Text Placeholder 11"/>
          <p:cNvSpPr>
            <a:spLocks noGrp="1"/>
          </p:cNvSpPr>
          <p:nvPr>
            <p:ph type="body" sz="quarter" idx="16"/>
          </p:nvPr>
        </p:nvSpPr>
        <p:spPr>
          <a:xfrm>
            <a:off x="8151813"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18" name="Text Placeholder 11"/>
          <p:cNvSpPr>
            <a:spLocks noGrp="1"/>
          </p:cNvSpPr>
          <p:nvPr>
            <p:ph type="body" sz="quarter" idx="18"/>
          </p:nvPr>
        </p:nvSpPr>
        <p:spPr>
          <a:xfrm>
            <a:off x="8151813"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AU"/>
              <a:t>Click to edit Master text styles</a:t>
            </a:r>
          </a:p>
        </p:txBody>
      </p:sp>
      <p:sp>
        <p:nvSpPr>
          <p:cNvPr id="3" name="Title 2"/>
          <p:cNvSpPr>
            <a:spLocks noGrp="1"/>
          </p:cNvSpPr>
          <p:nvPr>
            <p:ph type="title"/>
          </p:nvPr>
        </p:nvSpPr>
        <p:spPr/>
        <p:txBody>
          <a:bodyPr/>
          <a:lstStyle/>
          <a:p>
            <a:r>
              <a:rPr lang="en-AU"/>
              <a:t>Click to edit Master title style</a:t>
            </a:r>
            <a:endParaRPr dirty="0"/>
          </a:p>
        </p:txBody>
      </p:sp>
      <p:sp>
        <p:nvSpPr>
          <p:cNvPr id="9" name="Date Placeholder 4"/>
          <p:cNvSpPr>
            <a:spLocks noGrp="1"/>
          </p:cNvSpPr>
          <p:nvPr>
            <p:ph type="dt" sz="half" idx="19"/>
          </p:nvPr>
        </p:nvSpPr>
        <p:spPr>
          <a:xfrm>
            <a:off x="4181475" y="6556375"/>
            <a:ext cx="1227138" cy="182563"/>
          </a:xfrm>
          <a:prstGeom prst="rect">
            <a:avLst/>
          </a:prstGeom>
        </p:spPr>
        <p:txBody>
          <a:bodyPr/>
          <a:lstStyle>
            <a:lvl1pPr fontAlgn="auto">
              <a:spcBef>
                <a:spcPts val="0"/>
              </a:spcBef>
              <a:spcAft>
                <a:spcPts val="0"/>
              </a:spcAft>
              <a:defRPr>
                <a:latin typeface="+mn-lt"/>
                <a:ea typeface="+mn-ea"/>
                <a:cs typeface="+mn-cs"/>
              </a:defRPr>
            </a:lvl1pPr>
          </a:lstStyle>
          <a:p>
            <a:pPr>
              <a:defRPr/>
            </a:pPr>
            <a:r>
              <a:rPr lang="en-US">
                <a:solidFill>
                  <a:srgbClr val="58595B"/>
                </a:solidFill>
                <a:latin typeface="Calibri"/>
              </a:rPr>
              <a:t>26/03/15</a:t>
            </a:r>
            <a:endParaRPr dirty="0">
              <a:solidFill>
                <a:srgbClr val="58595B"/>
              </a:solidFill>
              <a:latin typeface="Calibri"/>
            </a:endParaRPr>
          </a:p>
        </p:txBody>
      </p:sp>
      <p:sp>
        <p:nvSpPr>
          <p:cNvPr id="10" name="Footer Placeholder 5"/>
          <p:cNvSpPr>
            <a:spLocks noGrp="1"/>
          </p:cNvSpPr>
          <p:nvPr>
            <p:ph type="ftr" sz="quarter" idx="20"/>
          </p:nvPr>
        </p:nvSpPr>
        <p:spPr/>
        <p:txBody>
          <a:bodyPr/>
          <a:lstStyle>
            <a:lvl1pPr>
              <a:defRPr smtClean="0"/>
            </a:lvl1pPr>
          </a:lstStyle>
          <a:p>
            <a:pPr>
              <a:defRPr/>
            </a:pPr>
            <a:r>
              <a:rPr lang="en-US"/>
              <a:t>Oracle Confidential – Internal/Restricted/Highly Restricted</a:t>
            </a:r>
            <a:endParaRPr/>
          </a:p>
        </p:txBody>
      </p:sp>
      <p:sp>
        <p:nvSpPr>
          <p:cNvPr id="11" name="Slide Number Placeholder 6"/>
          <p:cNvSpPr>
            <a:spLocks noGrp="1"/>
          </p:cNvSpPr>
          <p:nvPr>
            <p:ph type="sldNum" sz="quarter" idx="21"/>
          </p:nvPr>
        </p:nvSpPr>
        <p:spPr/>
        <p:txBody>
          <a:bodyPr/>
          <a:lstStyle>
            <a:lvl1pPr>
              <a:defRPr/>
            </a:lvl1pPr>
          </a:lstStyle>
          <a:p>
            <a:pPr>
              <a:defRPr/>
            </a:pPr>
            <a:fld id="{9406D1C5-BCEC-D842-B3D9-B40A05ABFFC7}" type="slidenum">
              <a:rPr/>
              <a:pPr>
                <a:defRPr/>
              </a:pPr>
              <a:t>‹#›</a:t>
            </a:fld>
            <a:endParaRPr dirty="0"/>
          </a:p>
        </p:txBody>
      </p:sp>
    </p:spTree>
    <p:extLst>
      <p:ext uri="{BB962C8B-B14F-4D97-AF65-F5344CB8AC3E}">
        <p14:creationId xmlns:p14="http://schemas.microsoft.com/office/powerpoint/2010/main" val="2979872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pic>
        <p:nvPicPr>
          <p:cNvPr id="3" name="Picture 12"/>
          <p:cNvPicPr>
            <a:picLocks noChangeAspect="1"/>
          </p:cNvPicPr>
          <p:nvPr userDrawn="1"/>
        </p:nvPicPr>
        <p:blipFill>
          <a:blip r:embed="rId2">
            <a:extLst>
              <a:ext uri="{28A0092B-C50C-407E-A947-70E740481C1C}">
                <a14:useLocalDpi xmlns:a14="http://schemas.microsoft.com/office/drawing/2010/main" val="0"/>
              </a:ext>
            </a:extLst>
          </a:blip>
          <a:srcRect l="4822" t="2461" r="4269"/>
          <a:stretch>
            <a:fillRect/>
          </a:stretch>
        </p:blipFill>
        <p:spPr bwMode="auto">
          <a:xfrm>
            <a:off x="193675" y="0"/>
            <a:ext cx="11801475" cy="6819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3"/>
          <p:cNvPicPr>
            <a:picLocks noChangeAspect="1"/>
          </p:cNvPicPr>
          <p:nvPr userDrawn="1"/>
        </p:nvPicPr>
        <p:blipFill>
          <a:blip r:embed="rId3">
            <a:duotone>
              <a:schemeClr val="accent4">
                <a:shade val="45000"/>
                <a:satMod val="135000"/>
              </a:schemeClr>
              <a:prstClr val="white"/>
            </a:duotone>
            <a:alphaModFix amt="17000"/>
            <a:extLst>
              <a:ext uri="{28A0092B-C50C-407E-A947-70E740481C1C}">
                <a14:useLocalDpi xmlns:a14="http://schemas.microsoft.com/office/drawing/2010/main"/>
              </a:ext>
            </a:extLst>
          </a:blip>
          <a:stretch>
            <a:fillRect/>
          </a:stretch>
        </p:blipFill>
        <p:spPr>
          <a:xfrm>
            <a:off x="177292" y="196846"/>
            <a:ext cx="11817859" cy="6218418"/>
          </a:xfrm>
          <a:prstGeom prst="rect">
            <a:avLst/>
          </a:prstGeom>
        </p:spPr>
      </p:pic>
      <p:grpSp>
        <p:nvGrpSpPr>
          <p:cNvPr id="5" name="Group 4"/>
          <p:cNvGrpSpPr/>
          <p:nvPr userDrawn="1"/>
        </p:nvGrpSpPr>
        <p:grpSpPr>
          <a:xfrm>
            <a:off x="0" y="0"/>
            <a:ext cx="12189398" cy="6858000"/>
            <a:chOff x="0" y="0"/>
            <a:chExt cx="12189398" cy="6858000"/>
          </a:xfrm>
          <a:solidFill>
            <a:srgbClr val="D8E1E6"/>
          </a:solidFill>
        </p:grpSpPr>
        <p:sp>
          <p:nvSpPr>
            <p:cNvPr id="6" name="Rectangle 5"/>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7" name="Rectangle 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8" name="Rectangle 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sp>
          <p:nvSpPr>
            <p:cNvPr id="9" name="Rectangle 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dirty="0">
                <a:solidFill>
                  <a:srgbClr val="FFFFFF"/>
                </a:solidFill>
                <a:latin typeface="Calibri"/>
              </a:endParaRPr>
            </a:p>
          </p:txBody>
        </p:sp>
      </p:grpSp>
      <p:sp>
        <p:nvSpPr>
          <p:cNvPr id="10"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1"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0"/>
              </a:spcBef>
              <a:spcAft>
                <a:spcPct val="0"/>
              </a:spcAft>
              <a:defRPr/>
            </a:pPr>
            <a:fld id="{90AFE088-C80B-4D45-B542-E2C149115204}" type="slidenum">
              <a:rPr lang="en-US" smtClean="0">
                <a:solidFill>
                  <a:srgbClr val="58595B"/>
                </a:solidFill>
                <a:latin typeface="Calibri"/>
              </a:rPr>
              <a:pPr fontAlgn="base">
                <a:spcBef>
                  <a:spcPct val="0"/>
                </a:spcBef>
                <a:spcAft>
                  <a:spcPct val="0"/>
                </a:spcAft>
                <a:defRPr/>
              </a:pPr>
              <a:t>‹#›</a:t>
            </a:fld>
            <a:endParaRPr lang="en-US" dirty="0">
              <a:solidFill>
                <a:srgbClr val="58595B"/>
              </a:solidFill>
              <a:latin typeface="Calibri"/>
            </a:endParaRPr>
          </a:p>
        </p:txBody>
      </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fontAlgn="base">
              <a:spcBef>
                <a:spcPct val="0"/>
              </a:spcBef>
              <a:spcAft>
                <a:spcPct val="0"/>
              </a:spcAft>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8" name="Title 1"/>
          <p:cNvSpPr>
            <a:spLocks noGrp="1"/>
          </p:cNvSpPr>
          <p:nvPr>
            <p:ph type="title"/>
          </p:nvPr>
        </p:nvSpPr>
        <p:spPr>
          <a:xfrm>
            <a:off x="531813" y="406400"/>
            <a:ext cx="11125200" cy="889000"/>
          </a:xfrm>
        </p:spPr>
        <p:txBody>
          <a:bodyPr/>
          <a:lstStyle>
            <a:lvl1pPr>
              <a:defRPr>
                <a:solidFill>
                  <a:schemeClr val="tx1"/>
                </a:solidFill>
              </a:defRPr>
            </a:lvl1pPr>
          </a:lstStyle>
          <a:p>
            <a:r>
              <a:rPr lang="en-US" dirty="0"/>
              <a:t>Click to edit Master title style</a:t>
            </a:r>
            <a:endParaRPr dirty="0"/>
          </a:p>
        </p:txBody>
      </p:sp>
      <p:sp>
        <p:nvSpPr>
          <p:cNvPr id="14"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5" name="Slide Number Placeholder 5"/>
          <p:cNvSpPr>
            <a:spLocks noGrp="1"/>
          </p:cNvSpPr>
          <p:nvPr>
            <p:ph type="sldNum" sz="quarter" idx="11"/>
          </p:nvPr>
        </p:nvSpPr>
        <p:spPr/>
        <p:txBody>
          <a:bodyPr/>
          <a:lstStyle>
            <a:lvl1pPr>
              <a:defRPr/>
            </a:lvl1pPr>
          </a:lstStyle>
          <a:p>
            <a:pPr>
              <a:defRPr/>
            </a:pPr>
            <a:fld id="{C03839A0-8A67-904C-8023-7A7FF1C246A4}" type="slidenum">
              <a:rPr/>
              <a:pPr>
                <a:defRPr/>
              </a:pPr>
              <a:t>‹#›</a:t>
            </a:fld>
            <a:endParaRPr dirty="0"/>
          </a:p>
        </p:txBody>
      </p:sp>
    </p:spTree>
    <p:extLst>
      <p:ext uri="{BB962C8B-B14F-4D97-AF65-F5344CB8AC3E}">
        <p14:creationId xmlns:p14="http://schemas.microsoft.com/office/powerpoint/2010/main" val="364086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pic>
        <p:nvPicPr>
          <p:cNvPr id="3" name="Picture 2" descr="MBP1.jpg"/>
          <p:cNvPicPr>
            <a:picLocks noChangeAspect="1"/>
          </p:cNvPicPr>
          <p:nvPr userDrawn="1"/>
        </p:nvPicPr>
        <p:blipFill rotWithShape="1">
          <a:blip r:embed="rId2" cstate="email">
            <a:alphaModFix amt="65000"/>
            <a:duotone>
              <a:schemeClr val="accent5">
                <a:shade val="45000"/>
                <a:satMod val="135000"/>
              </a:schemeClr>
              <a:prstClr val="white"/>
            </a:duotone>
            <a:extLst>
              <a:ext uri="{28A0092B-C50C-407E-A947-70E740481C1C}">
                <a14:useLocalDpi xmlns:a14="http://schemas.microsoft.com/office/drawing/2010/main"/>
              </a:ext>
            </a:extLst>
          </a:blip>
          <a:srcRect/>
          <a:stretch/>
        </p:blipFill>
        <p:spPr bwMode="gray">
          <a:xfrm>
            <a:off x="178552" y="164355"/>
            <a:ext cx="11831720" cy="6245485"/>
          </a:xfrm>
          <a:prstGeom prst="rect">
            <a:avLst/>
          </a:prstGeom>
        </p:spPr>
      </p:pic>
      <p:pic>
        <p:nvPicPr>
          <p:cNvPr id="4" name="Picture 3"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5" name="Date Placeholder 2"/>
          <p:cNvSpPr>
            <a:spLocks noGrp="1"/>
          </p:cNvSpPr>
          <p:nvPr>
            <p:ph type="dt" sz="half" idx="10"/>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7BB768F8-3D60-7B41-976B-D9F8868C5432}"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6" name="Footer Placeholder 3"/>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7" name="Slide Number Placeholder 4"/>
          <p:cNvSpPr>
            <a:spLocks noGrp="1"/>
          </p:cNvSpPr>
          <p:nvPr>
            <p:ph type="sldNum" sz="quarter" idx="12"/>
          </p:nvPr>
        </p:nvSpPr>
        <p:spPr/>
        <p:txBody>
          <a:bodyPr/>
          <a:lstStyle>
            <a:lvl1pPr>
              <a:defRPr/>
            </a:lvl1pPr>
          </a:lstStyle>
          <a:p>
            <a:pPr>
              <a:defRPr/>
            </a:pPr>
            <a:fld id="{80E10266-6E93-8D46-BDD3-6FAB52CD9C81}" type="slidenum">
              <a:rPr/>
              <a:pPr>
                <a:defRPr/>
              </a:pPr>
              <a:t>‹#›</a:t>
            </a:fld>
            <a:endParaRPr dirty="0"/>
          </a:p>
        </p:txBody>
      </p:sp>
    </p:spTree>
    <p:extLst>
      <p:ext uri="{BB962C8B-B14F-4D97-AF65-F5344CB8AC3E}">
        <p14:creationId xmlns:p14="http://schemas.microsoft.com/office/powerpoint/2010/main" val="23426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a:off x="76975" y="115450"/>
            <a:ext cx="12004622" cy="6315363"/>
          </a:xfrm>
          <a:prstGeom prst="rect">
            <a:avLst/>
          </a:prstGeom>
        </p:spPr>
      </p:pic>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sp>
        <p:nvSpPr>
          <p:cNvPr id="2" name="Title 1"/>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p:txBody>
          <a:bodyPr/>
          <a:lstStyle>
            <a:lvl1pPr>
              <a:defRPr/>
            </a:lvl1pPr>
          </a:lstStyle>
          <a:p>
            <a:pPr>
              <a:defRPr/>
            </a:pPr>
            <a:r>
              <a:rPr lang="en-US"/>
              <a:t>Confidential – Oracle Internal/Restricted/Highly Restricted</a:t>
            </a:r>
            <a:endParaRPr/>
          </a:p>
        </p:txBody>
      </p:sp>
      <p:sp>
        <p:nvSpPr>
          <p:cNvPr id="12" name="Slide Number Placeholder 4"/>
          <p:cNvSpPr>
            <a:spLocks noGrp="1"/>
          </p:cNvSpPr>
          <p:nvPr>
            <p:ph type="sldNum" sz="quarter" idx="11"/>
          </p:nvPr>
        </p:nvSpPr>
        <p:spPr/>
        <p:txBody>
          <a:bodyPr/>
          <a:lstStyle>
            <a:lvl1pPr>
              <a:defRPr/>
            </a:lvl1pPr>
          </a:lstStyle>
          <a:p>
            <a:pPr>
              <a:defRPr/>
            </a:pPr>
            <a:fld id="{C6A28811-1945-8E44-BD9C-9C327A941686}" type="slidenum">
              <a:rPr/>
              <a:pPr>
                <a:defRPr/>
              </a:pPr>
              <a:t>‹#›</a:t>
            </a:fld>
            <a:endParaRPr dirty="0"/>
          </a:p>
        </p:txBody>
      </p:sp>
    </p:spTree>
    <p:extLst>
      <p:ext uri="{BB962C8B-B14F-4D97-AF65-F5344CB8AC3E}">
        <p14:creationId xmlns:p14="http://schemas.microsoft.com/office/powerpoint/2010/main" val="113169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22_Blank">
    <p:spTree>
      <p:nvGrpSpPr>
        <p:cNvPr id="1" name=""/>
        <p:cNvGrpSpPr/>
        <p:nvPr/>
      </p:nvGrpSpPr>
      <p:grpSpPr>
        <a:xfrm>
          <a:off x="0" y="0"/>
          <a:ext cx="0" cy="0"/>
          <a:chOff x="0" y="0"/>
          <a:chExt cx="0" cy="0"/>
        </a:xfrm>
      </p:grpSpPr>
      <p:pic>
        <p:nvPicPr>
          <p:cNvPr id="2"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700" y="0"/>
            <a:ext cx="12163425"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Parallelogram 21"/>
          <p:cNvSpPr/>
          <p:nvPr userDrawn="1"/>
        </p:nvSpPr>
        <p:spPr>
          <a:xfrm>
            <a:off x="6421438" y="77788"/>
            <a:ext cx="5684837" cy="3371850"/>
          </a:xfrm>
          <a:custGeom>
            <a:avLst/>
            <a:gdLst>
              <a:gd name="connsiteX0" fmla="*/ 0 w 8958805"/>
              <a:gd name="connsiteY0" fmla="*/ 4973039 h 4973039"/>
              <a:gd name="connsiteX1" fmla="*/ 1819088 w 8958805"/>
              <a:gd name="connsiteY1" fmla="*/ 0 h 4973039"/>
              <a:gd name="connsiteX2" fmla="*/ 8958805 w 8958805"/>
              <a:gd name="connsiteY2" fmla="*/ 0 h 4973039"/>
              <a:gd name="connsiteX3" fmla="*/ 7139717 w 8958805"/>
              <a:gd name="connsiteY3" fmla="*/ 4973039 h 4973039"/>
              <a:gd name="connsiteX4" fmla="*/ 0 w 8958805"/>
              <a:gd name="connsiteY4" fmla="*/ 4973039 h 4973039"/>
              <a:gd name="connsiteX0" fmla="*/ 0 w 8958805"/>
              <a:gd name="connsiteY0" fmla="*/ 4973039 h 4986269"/>
              <a:gd name="connsiteX1" fmla="*/ 1819088 w 8958805"/>
              <a:gd name="connsiteY1" fmla="*/ 0 h 4986269"/>
              <a:gd name="connsiteX2" fmla="*/ 8958805 w 8958805"/>
              <a:gd name="connsiteY2" fmla="*/ 0 h 4986269"/>
              <a:gd name="connsiteX3" fmla="*/ 5684532 w 8958805"/>
              <a:gd name="connsiteY3" fmla="*/ 4986269 h 4986269"/>
              <a:gd name="connsiteX4" fmla="*/ 0 w 8958805"/>
              <a:gd name="connsiteY4" fmla="*/ 4973039 h 4986269"/>
              <a:gd name="connsiteX0" fmla="*/ 0 w 5684532"/>
              <a:gd name="connsiteY0" fmla="*/ 4973039 h 4986269"/>
              <a:gd name="connsiteX1" fmla="*/ 1819088 w 5684532"/>
              <a:gd name="connsiteY1" fmla="*/ 0 h 4986269"/>
              <a:gd name="connsiteX2" fmla="*/ 5664796 w 5684532"/>
              <a:gd name="connsiteY2" fmla="*/ 1733105 h 4986269"/>
              <a:gd name="connsiteX3" fmla="*/ 5684532 w 5684532"/>
              <a:gd name="connsiteY3" fmla="*/ 4986269 h 4986269"/>
              <a:gd name="connsiteX4" fmla="*/ 0 w 5684532"/>
              <a:gd name="connsiteY4" fmla="*/ 4973039 h 4986269"/>
              <a:gd name="connsiteX0" fmla="*/ 0 w 5684532"/>
              <a:gd name="connsiteY0" fmla="*/ 3359003 h 3372233"/>
              <a:gd name="connsiteX1" fmla="*/ 1210556 w 5684532"/>
              <a:gd name="connsiteY1" fmla="*/ 0 h 3372233"/>
              <a:gd name="connsiteX2" fmla="*/ 5664796 w 5684532"/>
              <a:gd name="connsiteY2" fmla="*/ 119069 h 3372233"/>
              <a:gd name="connsiteX3" fmla="*/ 5684532 w 5684532"/>
              <a:gd name="connsiteY3" fmla="*/ 3372233 h 3372233"/>
              <a:gd name="connsiteX4" fmla="*/ 0 w 5684532"/>
              <a:gd name="connsiteY4" fmla="*/ 3359003 h 3372233"/>
              <a:gd name="connsiteX0" fmla="*/ 0 w 5684532"/>
              <a:gd name="connsiteY0" fmla="*/ 3359003 h 3372233"/>
              <a:gd name="connsiteX1" fmla="*/ 1210556 w 5684532"/>
              <a:gd name="connsiteY1" fmla="*/ 0 h 3372233"/>
              <a:gd name="connsiteX2" fmla="*/ 5651568 w 5684532"/>
              <a:gd name="connsiteY2" fmla="*/ 52920 h 3372233"/>
              <a:gd name="connsiteX3" fmla="*/ 5684532 w 5684532"/>
              <a:gd name="connsiteY3" fmla="*/ 3372233 h 3372233"/>
              <a:gd name="connsiteX4" fmla="*/ 0 w 5684532"/>
              <a:gd name="connsiteY4" fmla="*/ 3359003 h 337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532" h="3372233">
                <a:moveTo>
                  <a:pt x="0" y="3359003"/>
                </a:moveTo>
                <a:lnTo>
                  <a:pt x="1210556" y="0"/>
                </a:lnTo>
                <a:lnTo>
                  <a:pt x="5651568" y="52920"/>
                </a:lnTo>
                <a:lnTo>
                  <a:pt x="5684532" y="3372233"/>
                </a:lnTo>
                <a:lnTo>
                  <a:pt x="0" y="3359003"/>
                </a:lnTo>
                <a:close/>
              </a:path>
            </a:pathLst>
          </a:custGeom>
          <a:blipFill dpi="0" rotWithShape="1">
            <a:blip r:embed="rId3" cstate="email">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sp>
        <p:nvSpPr>
          <p:cNvPr id="4" name="Parallelogram 22"/>
          <p:cNvSpPr/>
          <p:nvPr userDrawn="1"/>
        </p:nvSpPr>
        <p:spPr>
          <a:xfrm>
            <a:off x="5549900" y="1079500"/>
            <a:ext cx="6610350" cy="5778500"/>
          </a:xfrm>
          <a:custGeom>
            <a:avLst/>
            <a:gdLst>
              <a:gd name="connsiteX0" fmla="*/ 0 w 8724393"/>
              <a:gd name="connsiteY0" fmla="*/ 5779010 h 5779010"/>
              <a:gd name="connsiteX1" fmla="*/ 2113904 w 8724393"/>
              <a:gd name="connsiteY1" fmla="*/ 0 h 5779010"/>
              <a:gd name="connsiteX2" fmla="*/ 8724393 w 8724393"/>
              <a:gd name="connsiteY2" fmla="*/ 0 h 5779010"/>
              <a:gd name="connsiteX3" fmla="*/ 6610489 w 8724393"/>
              <a:gd name="connsiteY3" fmla="*/ 5779010 h 5779010"/>
              <a:gd name="connsiteX4" fmla="*/ 0 w 8724393"/>
              <a:gd name="connsiteY4" fmla="*/ 5779010 h 5779010"/>
              <a:gd name="connsiteX0" fmla="*/ 0 w 6610489"/>
              <a:gd name="connsiteY0" fmla="*/ 5779010 h 5779010"/>
              <a:gd name="connsiteX1" fmla="*/ 2113904 w 6610489"/>
              <a:gd name="connsiteY1" fmla="*/ 0 h 5779010"/>
              <a:gd name="connsiteX2" fmla="*/ 6568074 w 6610489"/>
              <a:gd name="connsiteY2" fmla="*/ 26460 h 5779010"/>
              <a:gd name="connsiteX3" fmla="*/ 6610489 w 6610489"/>
              <a:gd name="connsiteY3" fmla="*/ 5779010 h 5779010"/>
              <a:gd name="connsiteX4" fmla="*/ 0 w 6610489"/>
              <a:gd name="connsiteY4" fmla="*/ 5779010 h 5779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489" h="5779010">
                <a:moveTo>
                  <a:pt x="0" y="5779010"/>
                </a:moveTo>
                <a:lnTo>
                  <a:pt x="2113904" y="0"/>
                </a:lnTo>
                <a:lnTo>
                  <a:pt x="6568074" y="26460"/>
                </a:lnTo>
                <a:lnTo>
                  <a:pt x="6610489" y="5779010"/>
                </a:lnTo>
                <a:lnTo>
                  <a:pt x="0" y="5779010"/>
                </a:lnTo>
                <a:close/>
              </a:path>
            </a:pathLst>
          </a:custGeom>
          <a:solidFill>
            <a:schemeClr val="accent5">
              <a:lumMod val="50000"/>
              <a:alpha val="87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grpSp>
        <p:nvGrpSpPr>
          <p:cNvPr id="5" name="Group 4"/>
          <p:cNvGrpSpPr/>
          <p:nvPr userDrawn="1"/>
        </p:nvGrpSpPr>
        <p:grpSpPr>
          <a:xfrm>
            <a:off x="0" y="0"/>
            <a:ext cx="12189398" cy="6858000"/>
            <a:chOff x="0" y="0"/>
            <a:chExt cx="12189398" cy="6858000"/>
          </a:xfrm>
          <a:solidFill>
            <a:srgbClr val="D8E1E6"/>
          </a:solidFill>
        </p:grpSpPr>
        <p:sp>
          <p:nvSpPr>
            <p:cNvPr id="6" name="Rectangle 5"/>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0"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1"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6A357FB-35DB-6F45-AABB-1A666C2D18C1}" type="slidenum">
              <a:rPr lang="en-US" smtClean="0">
                <a:solidFill>
                  <a:srgbClr val="58595B"/>
                </a:solidFill>
                <a:latin typeface="Calibri"/>
              </a:rPr>
              <a:pPr>
                <a:defRPr/>
              </a:pPr>
              <a:t>‹#›</a:t>
            </a:fld>
            <a:endParaRPr lang="en-US" dirty="0">
              <a:solidFill>
                <a:srgbClr val="58595B"/>
              </a:solidFill>
              <a:latin typeface="Calibri"/>
            </a:endParaRPr>
          </a:p>
        </p:txBody>
      </p:sp>
      <p:sp>
        <p:nvSpPr>
          <p:cNvPr id="12" name="TextBox 11"/>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3" name="Picture 12"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Tree>
    <p:extLst>
      <p:ext uri="{BB962C8B-B14F-4D97-AF65-F5344CB8AC3E}">
        <p14:creationId xmlns:p14="http://schemas.microsoft.com/office/powerpoint/2010/main" val="89920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pic>
        <p:nvPicPr>
          <p:cNvPr id="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113" y="0"/>
            <a:ext cx="121666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Parallelogram 25"/>
          <p:cNvSpPr/>
          <p:nvPr userDrawn="1"/>
        </p:nvSpPr>
        <p:spPr>
          <a:xfrm>
            <a:off x="6421438" y="60325"/>
            <a:ext cx="5657850" cy="3376613"/>
          </a:xfrm>
          <a:custGeom>
            <a:avLst/>
            <a:gdLst>
              <a:gd name="connsiteX0" fmla="*/ 0 w 8958805"/>
              <a:gd name="connsiteY0" fmla="*/ 4973039 h 4973039"/>
              <a:gd name="connsiteX1" fmla="*/ 1819088 w 8958805"/>
              <a:gd name="connsiteY1" fmla="*/ 0 h 4973039"/>
              <a:gd name="connsiteX2" fmla="*/ 8958805 w 8958805"/>
              <a:gd name="connsiteY2" fmla="*/ 0 h 4973039"/>
              <a:gd name="connsiteX3" fmla="*/ 7139717 w 8958805"/>
              <a:gd name="connsiteY3" fmla="*/ 4973039 h 4973039"/>
              <a:gd name="connsiteX4" fmla="*/ 0 w 8958805"/>
              <a:gd name="connsiteY4" fmla="*/ 4973039 h 4973039"/>
              <a:gd name="connsiteX0" fmla="*/ 0 w 8958805"/>
              <a:gd name="connsiteY0" fmla="*/ 4973039 h 4973039"/>
              <a:gd name="connsiteX1" fmla="*/ 1819088 w 8958805"/>
              <a:gd name="connsiteY1" fmla="*/ 0 h 4973039"/>
              <a:gd name="connsiteX2" fmla="*/ 8958805 w 8958805"/>
              <a:gd name="connsiteY2" fmla="*/ 0 h 4973039"/>
              <a:gd name="connsiteX3" fmla="*/ 5652114 w 8958805"/>
              <a:gd name="connsiteY3" fmla="*/ 4973039 h 4973039"/>
              <a:gd name="connsiteX4" fmla="*/ 0 w 8958805"/>
              <a:gd name="connsiteY4" fmla="*/ 4973039 h 4973039"/>
              <a:gd name="connsiteX0" fmla="*/ 0 w 5657051"/>
              <a:gd name="connsiteY0" fmla="*/ 4973039 h 4973039"/>
              <a:gd name="connsiteX1" fmla="*/ 1819088 w 5657051"/>
              <a:gd name="connsiteY1" fmla="*/ 0 h 4973039"/>
              <a:gd name="connsiteX2" fmla="*/ 5657051 w 5657051"/>
              <a:gd name="connsiteY2" fmla="*/ 1651000 h 4973039"/>
              <a:gd name="connsiteX3" fmla="*/ 5652114 w 5657051"/>
              <a:gd name="connsiteY3" fmla="*/ 4973039 h 4973039"/>
              <a:gd name="connsiteX4" fmla="*/ 0 w 5657051"/>
              <a:gd name="connsiteY4" fmla="*/ 4973039 h 4973039"/>
              <a:gd name="connsiteX0" fmla="*/ 0 w 5657051"/>
              <a:gd name="connsiteY0" fmla="*/ 3376468 h 3376468"/>
              <a:gd name="connsiteX1" fmla="*/ 1238560 w 5657051"/>
              <a:gd name="connsiteY1" fmla="*/ 0 h 3376468"/>
              <a:gd name="connsiteX2" fmla="*/ 5657051 w 5657051"/>
              <a:gd name="connsiteY2" fmla="*/ 54429 h 3376468"/>
              <a:gd name="connsiteX3" fmla="*/ 5652114 w 5657051"/>
              <a:gd name="connsiteY3" fmla="*/ 3376468 h 3376468"/>
              <a:gd name="connsiteX4" fmla="*/ 0 w 5657051"/>
              <a:gd name="connsiteY4" fmla="*/ 3376468 h 3376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7051" h="3376468">
                <a:moveTo>
                  <a:pt x="0" y="3376468"/>
                </a:moveTo>
                <a:lnTo>
                  <a:pt x="1238560" y="0"/>
                </a:lnTo>
                <a:lnTo>
                  <a:pt x="5657051" y="54429"/>
                </a:lnTo>
                <a:cubicBezTo>
                  <a:pt x="5655405" y="1161775"/>
                  <a:pt x="5653760" y="2269122"/>
                  <a:pt x="5652114" y="3376468"/>
                </a:cubicBezTo>
                <a:lnTo>
                  <a:pt x="0" y="3376468"/>
                </a:lnTo>
                <a:close/>
              </a:path>
            </a:pathLst>
          </a:custGeom>
          <a:solidFill>
            <a:schemeClr val="bg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sp>
        <p:nvSpPr>
          <p:cNvPr id="5" name="Parallelogram 26"/>
          <p:cNvSpPr/>
          <p:nvPr userDrawn="1"/>
        </p:nvSpPr>
        <p:spPr>
          <a:xfrm>
            <a:off x="5549900" y="1079500"/>
            <a:ext cx="6610350" cy="5778500"/>
          </a:xfrm>
          <a:custGeom>
            <a:avLst/>
            <a:gdLst>
              <a:gd name="connsiteX0" fmla="*/ 0 w 8724393"/>
              <a:gd name="connsiteY0" fmla="*/ 5779010 h 5779010"/>
              <a:gd name="connsiteX1" fmla="*/ 2113904 w 8724393"/>
              <a:gd name="connsiteY1" fmla="*/ 0 h 5779010"/>
              <a:gd name="connsiteX2" fmla="*/ 8724393 w 8724393"/>
              <a:gd name="connsiteY2" fmla="*/ 0 h 5779010"/>
              <a:gd name="connsiteX3" fmla="*/ 6610489 w 8724393"/>
              <a:gd name="connsiteY3" fmla="*/ 5779010 h 5779010"/>
              <a:gd name="connsiteX4" fmla="*/ 0 w 8724393"/>
              <a:gd name="connsiteY4" fmla="*/ 5779010 h 5779010"/>
              <a:gd name="connsiteX0" fmla="*/ 0 w 6610489"/>
              <a:gd name="connsiteY0" fmla="*/ 5779010 h 5779010"/>
              <a:gd name="connsiteX1" fmla="*/ 2113904 w 6610489"/>
              <a:gd name="connsiteY1" fmla="*/ 0 h 5779010"/>
              <a:gd name="connsiteX2" fmla="*/ 6547412 w 6610489"/>
              <a:gd name="connsiteY2" fmla="*/ 0 h 5779010"/>
              <a:gd name="connsiteX3" fmla="*/ 6610489 w 6610489"/>
              <a:gd name="connsiteY3" fmla="*/ 5779010 h 5779010"/>
              <a:gd name="connsiteX4" fmla="*/ 0 w 6610489"/>
              <a:gd name="connsiteY4" fmla="*/ 5779010 h 5779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0489" h="5779010">
                <a:moveTo>
                  <a:pt x="0" y="5779010"/>
                </a:moveTo>
                <a:lnTo>
                  <a:pt x="2113904" y="0"/>
                </a:lnTo>
                <a:lnTo>
                  <a:pt x="6547412" y="0"/>
                </a:lnTo>
                <a:lnTo>
                  <a:pt x="6610489" y="5779010"/>
                </a:lnTo>
                <a:lnTo>
                  <a:pt x="0" y="5779010"/>
                </a:lnTo>
                <a:close/>
              </a:path>
            </a:pathLst>
          </a:custGeom>
          <a:blipFill dpi="0" rotWithShape="1">
            <a:blip r:embed="rId3" cstate="email">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1"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2"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AACEB660-3638-844A-AE6D-35429C852071}" type="slidenum">
              <a:rPr lang="en-US" smtClean="0">
                <a:solidFill>
                  <a:srgbClr val="58595B"/>
                </a:solidFill>
                <a:latin typeface="Calibri"/>
              </a:rPr>
              <a:pPr>
                <a:defRPr/>
              </a:pPr>
              <a:t>‹#›</a:t>
            </a:fld>
            <a:endParaRPr lang="en-US" dirty="0">
              <a:solidFill>
                <a:srgbClr val="58595B"/>
              </a:solidFill>
              <a:latin typeface="Calibri"/>
            </a:endParaRPr>
          </a:p>
        </p:txBody>
      </p:sp>
      <p:sp>
        <p:nvSpPr>
          <p:cNvPr id="13" name="TextBox 12"/>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5" name="Date Placeholder 2"/>
          <p:cNvSpPr>
            <a:spLocks noGrp="1"/>
          </p:cNvSpPr>
          <p:nvPr>
            <p:ph type="dt" sz="half" idx="10"/>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5DDE98E4-B682-AF45-9330-5FA5CB4CEF5B}"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16" name="Footer Placeholder 3"/>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17" name="Slide Number Placeholder 4"/>
          <p:cNvSpPr>
            <a:spLocks noGrp="1"/>
          </p:cNvSpPr>
          <p:nvPr>
            <p:ph type="sldNum" sz="quarter" idx="12"/>
          </p:nvPr>
        </p:nvSpPr>
        <p:spPr/>
        <p:txBody>
          <a:bodyPr/>
          <a:lstStyle>
            <a:lvl1pPr>
              <a:defRPr/>
            </a:lvl1pPr>
          </a:lstStyle>
          <a:p>
            <a:pPr>
              <a:defRPr/>
            </a:pPr>
            <a:fld id="{68204EDB-D588-184C-A75E-5507F8B14BBA}" type="slidenum">
              <a:rPr/>
              <a:pPr>
                <a:defRPr/>
              </a:pPr>
              <a:t>‹#›</a:t>
            </a:fld>
            <a:endParaRPr dirty="0"/>
          </a:p>
        </p:txBody>
      </p:sp>
    </p:spTree>
    <p:extLst>
      <p:ext uri="{BB962C8B-B14F-4D97-AF65-F5344CB8AC3E}">
        <p14:creationId xmlns:p14="http://schemas.microsoft.com/office/powerpoint/2010/main" val="41382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8_Blank">
    <p:spTree>
      <p:nvGrpSpPr>
        <p:cNvPr id="1" name=""/>
        <p:cNvGrpSpPr/>
        <p:nvPr/>
      </p:nvGrpSpPr>
      <p:grpSpPr>
        <a:xfrm>
          <a:off x="0" y="0"/>
          <a:ext cx="0" cy="0"/>
          <a:chOff x="0" y="0"/>
          <a:chExt cx="0" cy="0"/>
        </a:xfrm>
      </p:grpSpPr>
      <p:pic>
        <p:nvPicPr>
          <p:cNvPr id="2" name="Picture 1" descr="shutterstock_456092731.jpg"/>
          <p:cNvPicPr>
            <a:picLocks noChangeAspect="1"/>
          </p:cNvPicPr>
          <p:nvPr userDrawn="1"/>
        </p:nvPicPr>
        <p:blipFill rotWithShape="1">
          <a:blip r:embed="rId2" cstate="email">
            <a:duotone>
              <a:prstClr val="black"/>
              <a:schemeClr val="accent5">
                <a:tint val="45000"/>
                <a:satMod val="400000"/>
              </a:schemeClr>
            </a:duotone>
            <a:extLst>
              <a:ext uri="{28A0092B-C50C-407E-A947-70E740481C1C}">
                <a14:useLocalDpi xmlns:a14="http://schemas.microsoft.com/office/drawing/2010/main"/>
              </a:ext>
            </a:extLst>
          </a:blip>
          <a:srcRect/>
          <a:stretch/>
        </p:blipFill>
        <p:spPr>
          <a:xfrm flipH="1">
            <a:off x="-2" y="0"/>
            <a:ext cx="12175394" cy="6858000"/>
          </a:xfrm>
          <a:prstGeom prst="rect">
            <a:avLst/>
          </a:prstGeom>
        </p:spPr>
      </p:pic>
      <p:sp>
        <p:nvSpPr>
          <p:cNvPr id="3" name="Rectangle 2" descr="Full bleed 4-color photo can be inserted here" title="Section Header with Picture"/>
          <p:cNvSpPr/>
          <p:nvPr userDrawn="1"/>
        </p:nvSpPr>
        <p:spPr bwMode="hidden">
          <a:xfrm>
            <a:off x="0" y="0"/>
            <a:ext cx="12188825" cy="6858000"/>
          </a:xfrm>
          <a:prstGeom prst="rect">
            <a:avLst/>
          </a:prstGeom>
          <a:solidFill>
            <a:schemeClr val="accent5">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2733DBE-F9CF-484D-8458-A55F09219679}"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Date Placeholder 1"/>
          <p:cNvSpPr>
            <a:spLocks noGrp="1"/>
          </p:cNvSpPr>
          <p:nvPr>
            <p:ph type="dt" sz="half" idx="10"/>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972938EC-DA7C-7841-9357-393F2D84FD51}"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14" name="Footer Placeholder 2"/>
          <p:cNvSpPr>
            <a:spLocks noGrp="1"/>
          </p:cNvSpPr>
          <p:nvPr>
            <p:ph type="ftr" sz="quarter" idx="11"/>
          </p:nvPr>
        </p:nvSpPr>
        <p:spPr/>
        <p:txBody>
          <a:bodyPr/>
          <a:lstStyle>
            <a:lvl1pPr>
              <a:defRPr/>
            </a:lvl1pPr>
          </a:lstStyle>
          <a:p>
            <a:pPr>
              <a:defRPr/>
            </a:pPr>
            <a:r>
              <a:rPr lang="en-US"/>
              <a:t>Confidential – Oracle Internal/Restricted/Highly Restricted</a:t>
            </a:r>
            <a:endParaRPr/>
          </a:p>
        </p:txBody>
      </p:sp>
      <p:sp>
        <p:nvSpPr>
          <p:cNvPr id="15" name="Slide Number Placeholder 3"/>
          <p:cNvSpPr>
            <a:spLocks noGrp="1"/>
          </p:cNvSpPr>
          <p:nvPr>
            <p:ph type="sldNum" sz="quarter" idx="12"/>
          </p:nvPr>
        </p:nvSpPr>
        <p:spPr/>
        <p:txBody>
          <a:bodyPr/>
          <a:lstStyle>
            <a:lvl1pPr>
              <a:defRPr/>
            </a:lvl1pPr>
          </a:lstStyle>
          <a:p>
            <a:pPr>
              <a:defRPr/>
            </a:pPr>
            <a:fld id="{1F4B6F55-662C-A746-9326-1408CB77DC6F}" type="slidenum">
              <a:rPr/>
              <a:pPr>
                <a:defRPr/>
              </a:pPr>
              <a:t>‹#›</a:t>
            </a:fld>
            <a:endParaRPr dirty="0"/>
          </a:p>
        </p:txBody>
      </p:sp>
    </p:spTree>
    <p:extLst>
      <p:ext uri="{BB962C8B-B14F-4D97-AF65-F5344CB8AC3E}">
        <p14:creationId xmlns:p14="http://schemas.microsoft.com/office/powerpoint/2010/main" val="388305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1_Title-Only">
    <p:spTree>
      <p:nvGrpSpPr>
        <p:cNvPr id="1" name=""/>
        <p:cNvGrpSpPr/>
        <p:nvPr/>
      </p:nvGrpSpPr>
      <p:grpSpPr>
        <a:xfrm>
          <a:off x="0" y="0"/>
          <a:ext cx="0" cy="0"/>
          <a:chOff x="0" y="0"/>
          <a:chExt cx="0" cy="0"/>
        </a:xfrm>
      </p:grpSpPr>
      <p:pic>
        <p:nvPicPr>
          <p:cNvPr id="3" name="Picture 2" descr="\.psd"/>
          <p:cNvPicPr>
            <a:picLocks noChangeAspect="1"/>
          </p:cNvPicPr>
          <p:nvPr userDrawn="1"/>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0" y="1786"/>
            <a:ext cx="12188825" cy="6856214"/>
          </a:xfrm>
          <a:prstGeom prst="rect">
            <a:avLst/>
          </a:prstGeom>
        </p:spPr>
      </p:pic>
      <p:sp>
        <p:nvSpPr>
          <p:cNvPr id="4" name="Rectangle 3"/>
          <p:cNvSpPr/>
          <p:nvPr userDrawn="1"/>
        </p:nvSpPr>
        <p:spPr>
          <a:xfrm>
            <a:off x="193962" y="166255"/>
            <a:ext cx="11801189" cy="6234545"/>
          </a:xfrm>
          <a:prstGeom prst="rect">
            <a:avLst/>
          </a:prstGeom>
          <a:gradFill flip="none" rotWithShape="1">
            <a:gsLst>
              <a:gs pos="100000">
                <a:schemeClr val="tx2">
                  <a:lumMod val="60000"/>
                  <a:lumOff val="40000"/>
                  <a:alpha val="28000"/>
                </a:schemeClr>
              </a:gs>
              <a:gs pos="0">
                <a:srgbClr val="FFFFFF"/>
              </a:gs>
              <a:gs pos="59000">
                <a:srgbClr val="FFFFFF"/>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90000"/>
              </a:lnSpc>
              <a:defRPr/>
            </a:pPr>
            <a:endParaRPr lang="en-US">
              <a:solidFill>
                <a:srgbClr val="FFFFFF"/>
              </a:solidFill>
              <a:latin typeface="Calibri"/>
            </a:endParaRPr>
          </a:p>
        </p:txBody>
      </p:sp>
      <p:grpSp>
        <p:nvGrpSpPr>
          <p:cNvPr id="5" name="Group 4"/>
          <p:cNvGrpSpPr/>
          <p:nvPr userDrawn="1"/>
        </p:nvGrpSpPr>
        <p:grpSpPr>
          <a:xfrm>
            <a:off x="0" y="0"/>
            <a:ext cx="12189398" cy="6858000"/>
            <a:chOff x="0" y="0"/>
            <a:chExt cx="12189398" cy="6858000"/>
          </a:xfrm>
          <a:solidFill>
            <a:srgbClr val="D8E1E6"/>
          </a:solidFill>
        </p:grpSpPr>
        <p:sp>
          <p:nvSpPr>
            <p:cNvPr id="6" name="Rectangle 5"/>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1" name="Picture 10"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2" name="Title 1"/>
          <p:cNvSpPr>
            <a:spLocks noGrp="1"/>
          </p:cNvSpPr>
          <p:nvPr>
            <p:ph type="title"/>
          </p:nvPr>
        </p:nvSpPr>
        <p:spPr/>
        <p:txBody>
          <a:bodyPr/>
          <a:lstStyle>
            <a:lvl1pPr>
              <a:defRPr>
                <a:solidFill>
                  <a:schemeClr val="tx1">
                    <a:lumMod val="50000"/>
                  </a:schemeClr>
                </a:solidFill>
              </a:defRPr>
            </a:lvl1pPr>
          </a:lstStyle>
          <a:p>
            <a:r>
              <a:rPr lang="en-US" dirty="0"/>
              <a:t>Click to edit Master title style</a:t>
            </a:r>
          </a:p>
        </p:txBody>
      </p:sp>
      <p:sp>
        <p:nvSpPr>
          <p:cNvPr id="12" name="Date Placeholder 3"/>
          <p:cNvSpPr>
            <a:spLocks noGrp="1"/>
          </p:cNvSpPr>
          <p:nvPr>
            <p:ph type="dt" sz="half" idx="10"/>
          </p:nvPr>
        </p:nvSpPr>
        <p:spPr>
          <a:xfrm>
            <a:off x="4181475" y="6556375"/>
            <a:ext cx="1227138" cy="182563"/>
          </a:xfrm>
          <a:prstGeom prst="rect">
            <a:avLst/>
          </a:prstGeom>
        </p:spPr>
        <p:txBody>
          <a:bodyPr vert="horz" wrap="none" lIns="0" tIns="0" rIns="0" bIns="0" rtlCol="0" anchor="ctr" anchorCtr="0">
            <a:noAutofit/>
          </a:bodyPr>
          <a:lstStyle>
            <a:lvl1pPr algn="r" fontAlgn="auto">
              <a:spcBef>
                <a:spcPts val="0"/>
              </a:spcBef>
              <a:spcAft>
                <a:spcPts val="0"/>
              </a:spcAft>
              <a:defRPr sz="850" smtClean="0">
                <a:solidFill>
                  <a:srgbClr val="58595B"/>
                </a:solidFill>
                <a:latin typeface="Calibri"/>
                <a:ea typeface="+mn-ea"/>
                <a:cs typeface="+mn-cs"/>
              </a:defRPr>
            </a:lvl1pPr>
          </a:lstStyle>
          <a:p>
            <a:pPr>
              <a:defRPr/>
            </a:pPr>
            <a:fld id="{CFC4444A-0D28-B34C-9128-C48AA4041BA1}" type="datetime1">
              <a:rPr lang="en-US"/>
              <a:pPr>
                <a:defRPr/>
              </a:pPr>
              <a:t>1/2/18</a:t>
            </a:fld>
            <a:endParaRPr lang="en-US" dirty="0"/>
          </a:p>
        </p:txBody>
      </p:sp>
      <p:sp>
        <p:nvSpPr>
          <p:cNvPr id="13" name="Footer Placeholder 4"/>
          <p:cNvSpPr>
            <a:spLocks noGrp="1"/>
          </p:cNvSpPr>
          <p:nvPr>
            <p:ph type="ftr" sz="quarter" idx="11"/>
          </p:nvPr>
        </p:nvSpPr>
        <p:spPr/>
        <p:txBody>
          <a:bodyPr/>
          <a:lstStyle>
            <a:lvl1pPr algn="l">
              <a:defRPr sz="850" smtClean="0">
                <a:solidFill>
                  <a:srgbClr val="58595B"/>
                </a:solidFill>
              </a:defRPr>
            </a:lvl1pPr>
          </a:lstStyle>
          <a:p>
            <a:pPr>
              <a:defRPr/>
            </a:pPr>
            <a:r>
              <a:rPr lang="en-US"/>
              <a:t>Confidential – Oracle Internal/Restricted/Highly Restricted</a:t>
            </a:r>
            <a:endParaRPr lang="en-US" dirty="0"/>
          </a:p>
        </p:txBody>
      </p:sp>
      <p:sp>
        <p:nvSpPr>
          <p:cNvPr id="14" name="Slide Number Placeholder 5"/>
          <p:cNvSpPr>
            <a:spLocks noGrp="1"/>
          </p:cNvSpPr>
          <p:nvPr>
            <p:ph type="sldNum" sz="quarter" idx="12"/>
          </p:nvPr>
        </p:nvSpPr>
        <p:spPr/>
        <p:txBody>
          <a:bodyPr/>
          <a:lstStyle>
            <a:lvl1pPr algn="r">
              <a:defRPr sz="850" smtClean="0">
                <a:solidFill>
                  <a:srgbClr val="58595B"/>
                </a:solidFill>
              </a:defRPr>
            </a:lvl1pPr>
          </a:lstStyle>
          <a:p>
            <a:pPr>
              <a:defRPr/>
            </a:pPr>
            <a:fld id="{9A5597DB-9A45-D04B-B73C-E83489F4FDA9}" type="slidenum">
              <a:rPr lang="en-US"/>
              <a:pPr>
                <a:defRPr/>
              </a:pPr>
              <a:t>‹#›</a:t>
            </a:fld>
            <a:endParaRPr lang="en-US" dirty="0"/>
          </a:p>
        </p:txBody>
      </p:sp>
    </p:spTree>
    <p:extLst>
      <p:ext uri="{BB962C8B-B14F-4D97-AF65-F5344CB8AC3E}">
        <p14:creationId xmlns:p14="http://schemas.microsoft.com/office/powerpoint/2010/main" val="84603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45420" y="0"/>
            <a:ext cx="11946778" cy="6734091"/>
          </a:xfrm>
          <a:prstGeom prst="rect">
            <a:avLst/>
          </a:prstGeom>
        </p:spPr>
      </p:pic>
      <p:sp>
        <p:nvSpPr>
          <p:cNvPr id="3" name="Rectangle 2" descr="Full bleed 4-color photo can be inserted here"/>
          <p:cNvSpPr/>
          <p:nvPr userDrawn="1"/>
        </p:nvSpPr>
        <p:spPr bwMode="gray">
          <a:xfrm>
            <a:off x="182563" y="192088"/>
            <a:ext cx="12023725" cy="6297612"/>
          </a:xfrm>
          <a:prstGeom prst="rect">
            <a:avLst/>
          </a:prstGeom>
          <a:solidFill>
            <a:srgbClr val="7C1D31">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6BB130C-62D9-A945-BBF5-1C5678175BC9}" type="slidenum">
              <a:rPr lang="en-US" smtClean="0">
                <a:solidFill>
                  <a:srgbClr val="58595B"/>
                </a:solidFill>
                <a:latin typeface="Calibri"/>
              </a:rPr>
              <a:pPr>
                <a:defRPr/>
              </a:pPr>
              <a:t>‹#›</a:t>
            </a:fld>
            <a:endParaRPr lang="en-US" dirty="0">
              <a:solidFill>
                <a:srgbClr val="58595B"/>
              </a:solidFill>
              <a:latin typeface="Calibri"/>
            </a:endParaRPr>
          </a:p>
        </p:txBody>
      </p:sp>
      <p:sp>
        <p:nvSpPr>
          <p:cNvPr id="11" name="TextBox 10"/>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2" name="Picture 11"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3"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4" name="Slide Number Placeholder 5"/>
          <p:cNvSpPr>
            <a:spLocks noGrp="1"/>
          </p:cNvSpPr>
          <p:nvPr>
            <p:ph type="sldNum" sz="quarter" idx="11"/>
          </p:nvPr>
        </p:nvSpPr>
        <p:spPr/>
        <p:txBody>
          <a:bodyPr/>
          <a:lstStyle>
            <a:lvl1pPr>
              <a:defRPr/>
            </a:lvl1pPr>
          </a:lstStyle>
          <a:p>
            <a:pPr>
              <a:defRPr/>
            </a:pPr>
            <a:fld id="{AD0DEF5B-2410-344F-AE9F-41F2C41FA210}" type="slidenum">
              <a:rPr/>
              <a:pPr>
                <a:defRPr/>
              </a:pPr>
              <a:t>‹#›</a:t>
            </a:fld>
            <a:endParaRPr dirty="0"/>
          </a:p>
        </p:txBody>
      </p:sp>
    </p:spTree>
    <p:extLst>
      <p:ext uri="{BB962C8B-B14F-4D97-AF65-F5344CB8AC3E}">
        <p14:creationId xmlns:p14="http://schemas.microsoft.com/office/powerpoint/2010/main" val="9102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p>
            <a:r>
              <a:rPr lang="en-US" dirty="0"/>
              <a:t>Confidential – </a:t>
            </a:r>
            <a:r>
              <a:rPr lang="en-US" dirty="0" smtClean="0"/>
              <a:t>Oracle Internal</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Rectangle 1" descr="Full bleed 4-color photo can be inserted here"/>
          <p:cNvSpPr/>
          <p:nvPr userDrawn="1"/>
        </p:nvSpPr>
        <p:spPr bwMode="gray">
          <a:xfrm>
            <a:off x="152400" y="158750"/>
            <a:ext cx="12022138" cy="6297613"/>
          </a:xfrm>
          <a:prstGeom prst="rect">
            <a:avLst/>
          </a:prstGeom>
          <a:solidFill>
            <a:srgbClr val="7C1D31">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2652">
              <a:defRPr/>
            </a:pPr>
            <a:endParaRPr sz="1900" dirty="0">
              <a:solidFill>
                <a:srgbClr val="FFFFFF"/>
              </a:solidFill>
              <a:latin typeface="Calibri"/>
            </a:endParaRPr>
          </a:p>
        </p:txBody>
      </p:sp>
      <p:grpSp>
        <p:nvGrpSpPr>
          <p:cNvPr id="3" name="Group 2"/>
          <p:cNvGrpSpPr/>
          <p:nvPr userDrawn="1"/>
        </p:nvGrpSpPr>
        <p:grpSpPr>
          <a:xfrm>
            <a:off x="0" y="0"/>
            <a:ext cx="12189398" cy="6858000"/>
            <a:chOff x="0" y="0"/>
            <a:chExt cx="12189398" cy="6858000"/>
          </a:xfrm>
          <a:solidFill>
            <a:srgbClr val="D8E1E6"/>
          </a:solidFill>
        </p:grpSpPr>
        <p:sp>
          <p:nvSpPr>
            <p:cNvPr id="4" name="Rectangle 3"/>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5" name="Rectangle 4"/>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8"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9"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1C98AEC-5D7B-D04C-804F-94F89AA7C626}" type="slidenum">
              <a:rPr lang="en-US" smtClean="0">
                <a:solidFill>
                  <a:srgbClr val="58595B"/>
                </a:solidFill>
                <a:latin typeface="Calibri"/>
              </a:rPr>
              <a:pPr>
                <a:defRPr/>
              </a:pPr>
              <a:t>‹#›</a:t>
            </a:fld>
            <a:endParaRPr lang="en-US" dirty="0">
              <a:solidFill>
                <a:srgbClr val="58595B"/>
              </a:solidFill>
              <a:latin typeface="Calibri"/>
            </a:endParaRPr>
          </a:p>
        </p:txBody>
      </p:sp>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1" name="Picture 10"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2" name="Footer Placeholder 4"/>
          <p:cNvSpPr>
            <a:spLocks noGrp="1"/>
          </p:cNvSpPr>
          <p:nvPr>
            <p:ph type="ftr" sz="quarter" idx="10"/>
          </p:nvPr>
        </p:nvSpPr>
        <p:spPr/>
        <p:txBody>
          <a:bodyPr/>
          <a:lstStyle>
            <a:lvl1pPr>
              <a:defRPr/>
            </a:lvl1pPr>
          </a:lstStyle>
          <a:p>
            <a:pPr>
              <a:defRPr/>
            </a:pPr>
            <a:r>
              <a:rPr lang="en-US"/>
              <a:t>Confidential – Oracle Internal/Restricted/Highly Restricted</a:t>
            </a:r>
            <a:endParaRPr dirty="0"/>
          </a:p>
        </p:txBody>
      </p:sp>
      <p:sp>
        <p:nvSpPr>
          <p:cNvPr id="13" name="Slide Number Placeholder 5"/>
          <p:cNvSpPr>
            <a:spLocks noGrp="1"/>
          </p:cNvSpPr>
          <p:nvPr>
            <p:ph type="sldNum" sz="quarter" idx="11"/>
          </p:nvPr>
        </p:nvSpPr>
        <p:spPr/>
        <p:txBody>
          <a:bodyPr/>
          <a:lstStyle>
            <a:lvl1pPr>
              <a:defRPr/>
            </a:lvl1pPr>
          </a:lstStyle>
          <a:p>
            <a:pPr>
              <a:defRPr/>
            </a:pPr>
            <a:fld id="{ABA80806-1A78-814F-895E-4E61E263D0E7}" type="slidenum">
              <a:rPr/>
              <a:pPr>
                <a:defRPr/>
              </a:pPr>
              <a:t>‹#›</a:t>
            </a:fld>
            <a:endParaRPr dirty="0"/>
          </a:p>
        </p:txBody>
      </p:sp>
    </p:spTree>
    <p:extLst>
      <p:ext uri="{BB962C8B-B14F-4D97-AF65-F5344CB8AC3E}">
        <p14:creationId xmlns:p14="http://schemas.microsoft.com/office/powerpoint/2010/main" val="14409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a:off x="76975" y="115450"/>
            <a:ext cx="12004622" cy="6315363"/>
          </a:xfrm>
          <a:prstGeom prst="rect">
            <a:avLst/>
          </a:prstGeom>
        </p:spPr>
      </p:pic>
      <p:grpSp>
        <p:nvGrpSpPr>
          <p:cNvPr id="4" name="Group 3"/>
          <p:cNvGrpSpPr/>
          <p:nvPr userDrawn="1"/>
        </p:nvGrpSpPr>
        <p:grpSpPr>
          <a:xfrm>
            <a:off x="0" y="0"/>
            <a:ext cx="12189398" cy="6858000"/>
            <a:chOff x="0" y="0"/>
            <a:chExt cx="12189398" cy="6858000"/>
          </a:xfrm>
          <a:solidFill>
            <a:srgbClr val="D8E1E6"/>
          </a:solidFill>
        </p:grpSpPr>
        <p:sp>
          <p:nvSpPr>
            <p:cNvPr id="5" name="Rectangle 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pic>
        <p:nvPicPr>
          <p:cNvPr id="9" name="Picture 8" descr="Oracle logo in white on red staging background" title="Oracle red badge logo"/>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0" name="TextBox 9"/>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sp>
        <p:nvSpPr>
          <p:cNvPr id="2" name="Title 1"/>
          <p:cNvSpPr>
            <a:spLocks noGrp="1"/>
          </p:cNvSpPr>
          <p:nvPr>
            <p:ph type="title"/>
          </p:nvPr>
        </p:nvSpPr>
        <p:spPr/>
        <p:txBody>
          <a:bodyPr/>
          <a:lstStyle/>
          <a:p>
            <a:r>
              <a:rPr lang="en-US"/>
              <a:t>Click to edit Master title style</a:t>
            </a:r>
          </a:p>
        </p:txBody>
      </p:sp>
      <p:sp>
        <p:nvSpPr>
          <p:cNvPr id="11" name="Footer Placeholder 3"/>
          <p:cNvSpPr>
            <a:spLocks noGrp="1"/>
          </p:cNvSpPr>
          <p:nvPr>
            <p:ph type="ftr" sz="quarter" idx="10"/>
          </p:nvPr>
        </p:nvSpPr>
        <p:spPr/>
        <p:txBody>
          <a:bodyPr/>
          <a:lstStyle>
            <a:lvl1pPr>
              <a:defRPr/>
            </a:lvl1pPr>
          </a:lstStyle>
          <a:p>
            <a:pPr>
              <a:defRPr/>
            </a:pPr>
            <a:r>
              <a:rPr lang="en-US"/>
              <a:t>Confidential – Oracle Internal/Restricted/Highly Restricted</a:t>
            </a:r>
            <a:endParaRPr/>
          </a:p>
        </p:txBody>
      </p:sp>
      <p:sp>
        <p:nvSpPr>
          <p:cNvPr id="12" name="Slide Number Placeholder 4"/>
          <p:cNvSpPr>
            <a:spLocks noGrp="1"/>
          </p:cNvSpPr>
          <p:nvPr>
            <p:ph type="sldNum" sz="quarter" idx="11"/>
          </p:nvPr>
        </p:nvSpPr>
        <p:spPr/>
        <p:txBody>
          <a:bodyPr/>
          <a:lstStyle>
            <a:lvl1pPr>
              <a:defRPr/>
            </a:lvl1pPr>
          </a:lstStyle>
          <a:p>
            <a:pPr>
              <a:defRPr/>
            </a:pPr>
            <a:fld id="{D770F836-8596-2040-9E04-9E4977BB01A6}" type="slidenum">
              <a:rPr/>
              <a:pPr>
                <a:defRPr/>
              </a:pPr>
              <a:t>‹#›</a:t>
            </a:fld>
            <a:endParaRPr dirty="0"/>
          </a:p>
        </p:txBody>
      </p:sp>
    </p:spTree>
    <p:extLst>
      <p:ext uri="{BB962C8B-B14F-4D97-AF65-F5344CB8AC3E}">
        <p14:creationId xmlns:p14="http://schemas.microsoft.com/office/powerpoint/2010/main" val="273360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pic>
        <p:nvPicPr>
          <p:cNvPr id="3" name="Picture 1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Parallelogram 25"/>
          <p:cNvSpPr>
            <a:spLocks/>
          </p:cNvSpPr>
          <p:nvPr userDrawn="1"/>
        </p:nvSpPr>
        <p:spPr bwMode="auto">
          <a:xfrm>
            <a:off x="6421438" y="60325"/>
            <a:ext cx="5657850" cy="3376613"/>
          </a:xfrm>
          <a:custGeom>
            <a:avLst/>
            <a:gdLst>
              <a:gd name="T0" fmla="*/ 0 w 5657051"/>
              <a:gd name="T1" fmla="*/ 3376468 h 3376468"/>
              <a:gd name="T2" fmla="*/ 1238560 w 5657051"/>
              <a:gd name="T3" fmla="*/ 0 h 3376468"/>
              <a:gd name="T4" fmla="*/ 5657051 w 5657051"/>
              <a:gd name="T5" fmla="*/ 54429 h 3376468"/>
              <a:gd name="T6" fmla="*/ 5652114 w 5657051"/>
              <a:gd name="T7" fmla="*/ 3376468 h 3376468"/>
              <a:gd name="T8" fmla="*/ 0 w 5657051"/>
              <a:gd name="T9" fmla="*/ 3376468 h 33764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57051" h="3376468">
                <a:moveTo>
                  <a:pt x="0" y="3376468"/>
                </a:moveTo>
                <a:lnTo>
                  <a:pt x="1238560" y="0"/>
                </a:lnTo>
                <a:lnTo>
                  <a:pt x="5657051" y="54429"/>
                </a:lnTo>
                <a:cubicBezTo>
                  <a:pt x="5655405" y="1161775"/>
                  <a:pt x="5653760" y="2269122"/>
                  <a:pt x="5652114" y="3376468"/>
                </a:cubicBezTo>
                <a:lnTo>
                  <a:pt x="0" y="3376468"/>
                </a:lnTo>
                <a:close/>
              </a:path>
            </a:pathLst>
          </a:custGeom>
          <a:blipFill dpi="0" rotWithShape="1">
            <a:blip r:embed="rId3">
              <a:alphaModFix amt="40000"/>
            </a:blip>
            <a:srcRect/>
            <a:stretch>
              <a:fillRect/>
            </a:stretch>
          </a:blipFill>
          <a:ln>
            <a:noFill/>
          </a:ln>
          <a:extLst>
            <a:ext uri="{91240B29-F687-4f45-9708-019B960494DF}">
              <a14:hiddenLine xmlns:a14="http://schemas.microsoft.com/office/drawing/2010/main" xmlns="" w="19050" cap="flat" cmpd="sng">
                <a:solidFill>
                  <a:srgbClr val="000000"/>
                </a:solidFill>
                <a:prstDash val="solid"/>
                <a:miter lim="800000"/>
                <a:headEnd/>
                <a:tailEnd/>
              </a14:hiddenLine>
            </a:ext>
          </a:extLst>
        </p:spPr>
        <p:txBody>
          <a:bodyPr anchor="ctr"/>
          <a:lstStyle/>
          <a:p>
            <a:pPr fontAlgn="base">
              <a:spcBef>
                <a:spcPct val="0"/>
              </a:spcBef>
              <a:spcAft>
                <a:spcPct val="0"/>
              </a:spcAft>
            </a:pPr>
            <a:endParaRPr lang="en-US">
              <a:solidFill>
                <a:srgbClr val="58595B"/>
              </a:solidFill>
              <a:latin typeface="Calibri" charset="0"/>
              <a:ea typeface="ＭＳ Ｐゴシック" charset="0"/>
              <a:cs typeface="ＭＳ Ｐゴシック" charset="0"/>
            </a:endParaRPr>
          </a:p>
        </p:txBody>
      </p:sp>
      <p:sp>
        <p:nvSpPr>
          <p:cNvPr id="5" name="Parallelogram 26"/>
          <p:cNvSpPr>
            <a:spLocks/>
          </p:cNvSpPr>
          <p:nvPr userDrawn="1"/>
        </p:nvSpPr>
        <p:spPr bwMode="auto">
          <a:xfrm>
            <a:off x="5549900" y="1079500"/>
            <a:ext cx="6610350" cy="5778500"/>
          </a:xfrm>
          <a:custGeom>
            <a:avLst/>
            <a:gdLst>
              <a:gd name="T0" fmla="*/ 0 w 6610489"/>
              <a:gd name="T1" fmla="*/ 5779010 h 5779010"/>
              <a:gd name="T2" fmla="*/ 2113904 w 6610489"/>
              <a:gd name="T3" fmla="*/ 0 h 5779010"/>
              <a:gd name="T4" fmla="*/ 6547412 w 6610489"/>
              <a:gd name="T5" fmla="*/ 0 h 5779010"/>
              <a:gd name="T6" fmla="*/ 6610489 w 6610489"/>
              <a:gd name="T7" fmla="*/ 5779010 h 5779010"/>
              <a:gd name="T8" fmla="*/ 0 w 6610489"/>
              <a:gd name="T9" fmla="*/ 5779010 h 57790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610489" h="5779010">
                <a:moveTo>
                  <a:pt x="0" y="5779010"/>
                </a:moveTo>
                <a:lnTo>
                  <a:pt x="2113904" y="0"/>
                </a:lnTo>
                <a:lnTo>
                  <a:pt x="6547412" y="0"/>
                </a:lnTo>
                <a:lnTo>
                  <a:pt x="6610489" y="5779010"/>
                </a:lnTo>
                <a:lnTo>
                  <a:pt x="0" y="5779010"/>
                </a:lnTo>
                <a:close/>
              </a:path>
            </a:pathLst>
          </a:custGeom>
          <a:blipFill dpi="0" rotWithShape="1">
            <a:blip r:embed="rId4">
              <a:alphaModFix amt="85000"/>
            </a:blip>
            <a:srcRect/>
            <a:stretch>
              <a:fillRect/>
            </a:stretch>
          </a:blipFill>
          <a:ln>
            <a:noFill/>
          </a:ln>
          <a:extLst>
            <a:ext uri="{91240B29-F687-4f45-9708-019B960494DF}">
              <a14:hiddenLine xmlns:a14="http://schemas.microsoft.com/office/drawing/2010/main" xmlns="" w="19050" cap="flat" cmpd="sng">
                <a:solidFill>
                  <a:srgbClr val="000000"/>
                </a:solidFill>
                <a:prstDash val="solid"/>
                <a:miter lim="800000"/>
                <a:headEnd/>
                <a:tailEnd/>
              </a14:hiddenLine>
            </a:ext>
          </a:extLst>
        </p:spPr>
        <p:txBody>
          <a:bodyPr anchor="ctr"/>
          <a:lstStyle/>
          <a:p>
            <a:pPr fontAlgn="base">
              <a:spcBef>
                <a:spcPct val="0"/>
              </a:spcBef>
              <a:spcAft>
                <a:spcPct val="0"/>
              </a:spcAft>
            </a:pPr>
            <a:endParaRPr lang="en-US">
              <a:solidFill>
                <a:srgbClr val="58595B"/>
              </a:solidFill>
              <a:latin typeface="Calibri" charset="0"/>
              <a:ea typeface="ＭＳ Ｐゴシック" charset="0"/>
              <a:cs typeface="ＭＳ Ｐゴシック" charset="0"/>
            </a:endParaRPr>
          </a:p>
        </p:txBody>
      </p:sp>
      <p:grpSp>
        <p:nvGrpSpPr>
          <p:cNvPr id="6" name="Group 5"/>
          <p:cNvGrpSpPr/>
          <p:nvPr userDrawn="1"/>
        </p:nvGrpSpPr>
        <p:grpSpPr>
          <a:xfrm>
            <a:off x="0" y="0"/>
            <a:ext cx="12189398"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1"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2"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DA6B130-CEB8-6545-97E1-9D381A70D996}" type="slidenum">
              <a:rPr lang="en-US" smtClean="0">
                <a:solidFill>
                  <a:srgbClr val="58595B"/>
                </a:solidFill>
                <a:latin typeface="Calibri"/>
              </a:rPr>
              <a:pPr>
                <a:defRPr/>
              </a:pPr>
              <a:t>‹#›</a:t>
            </a:fld>
            <a:endParaRPr lang="en-US" dirty="0">
              <a:solidFill>
                <a:srgbClr val="58595B"/>
              </a:solidFill>
              <a:latin typeface="Calibri"/>
            </a:endParaRPr>
          </a:p>
        </p:txBody>
      </p:sp>
      <p:sp>
        <p:nvSpPr>
          <p:cNvPr id="13" name="TextBox 12"/>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4" name="Picture 30" descr="Oracle logo in white on red staging background"/>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15" name="Date Placeholder 2"/>
          <p:cNvSpPr>
            <a:spLocks noGrp="1"/>
          </p:cNvSpPr>
          <p:nvPr>
            <p:ph type="dt" sz="half" idx="10"/>
          </p:nvPr>
        </p:nvSpPr>
        <p:spPr>
          <a:xfrm>
            <a:off x="4181475" y="6556375"/>
            <a:ext cx="1227138" cy="182563"/>
          </a:xfrm>
          <a:prstGeom prst="rect">
            <a:avLst/>
          </a:prstGeom>
        </p:spPr>
        <p:txBody>
          <a:bodyPr/>
          <a:lstStyle>
            <a:lvl1pPr>
              <a:defRPr>
                <a:solidFill>
                  <a:srgbClr val="58595B"/>
                </a:solidFill>
                <a:latin typeface="Calibri"/>
              </a:defRPr>
            </a:lvl1pPr>
          </a:lstStyle>
          <a:p>
            <a:pPr fontAlgn="base">
              <a:spcBef>
                <a:spcPct val="0"/>
              </a:spcBef>
              <a:spcAft>
                <a:spcPct val="0"/>
              </a:spcAft>
              <a:defRPr/>
            </a:pPr>
            <a:fld id="{6B33F4AE-FD34-3247-B4E7-8648D67E62F7}" type="datetime1">
              <a:rPr lang="en-IN">
                <a:ea typeface="ＭＳ Ｐゴシック" charset="0"/>
                <a:cs typeface="ＭＳ Ｐゴシック" charset="0"/>
              </a:rPr>
              <a:pPr fontAlgn="base">
                <a:spcBef>
                  <a:spcPct val="0"/>
                </a:spcBef>
                <a:spcAft>
                  <a:spcPct val="0"/>
                </a:spcAft>
                <a:defRPr/>
              </a:pPr>
              <a:t>02/01/18</a:t>
            </a:fld>
            <a:endParaRPr dirty="0">
              <a:ea typeface="ＭＳ Ｐゴシック" charset="0"/>
              <a:cs typeface="ＭＳ Ｐゴシック" charset="0"/>
            </a:endParaRPr>
          </a:p>
        </p:txBody>
      </p:sp>
      <p:sp>
        <p:nvSpPr>
          <p:cNvPr id="16" name="Footer Placeholder 3"/>
          <p:cNvSpPr>
            <a:spLocks noGrp="1"/>
          </p:cNvSpPr>
          <p:nvPr>
            <p:ph type="ftr" sz="quarter" idx="11"/>
          </p:nvPr>
        </p:nvSpPr>
        <p:spPr/>
        <p:txBody>
          <a:bodyPr/>
          <a:lstStyle>
            <a:lvl1pPr>
              <a:defRPr smtClean="0"/>
            </a:lvl1pPr>
          </a:lstStyle>
          <a:p>
            <a:pPr>
              <a:defRPr/>
            </a:pPr>
            <a:r>
              <a:rPr lang="en-US"/>
              <a:t>Confidential – Oracle Internal/Restricted/Highly Restricted</a:t>
            </a:r>
            <a:endParaRPr/>
          </a:p>
        </p:txBody>
      </p:sp>
      <p:sp>
        <p:nvSpPr>
          <p:cNvPr id="17" name="Slide Number Placeholder 4"/>
          <p:cNvSpPr>
            <a:spLocks noGrp="1"/>
          </p:cNvSpPr>
          <p:nvPr>
            <p:ph type="sldNum" sz="quarter" idx="12"/>
          </p:nvPr>
        </p:nvSpPr>
        <p:spPr/>
        <p:txBody>
          <a:bodyPr/>
          <a:lstStyle>
            <a:lvl1pPr>
              <a:defRPr/>
            </a:lvl1pPr>
          </a:lstStyle>
          <a:p>
            <a:pPr>
              <a:defRPr/>
            </a:pPr>
            <a:fld id="{058851A1-BFA6-914B-8931-3F61D482B25A}" type="slidenum">
              <a:rPr/>
              <a:pPr>
                <a:defRPr/>
              </a:pPr>
              <a:t>‹#›</a:t>
            </a:fld>
            <a:endParaRPr dirty="0"/>
          </a:p>
        </p:txBody>
      </p:sp>
    </p:spTree>
    <p:extLst>
      <p:ext uri="{BB962C8B-B14F-4D97-AF65-F5344CB8AC3E}">
        <p14:creationId xmlns:p14="http://schemas.microsoft.com/office/powerpoint/2010/main" val="24352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81886" y="241004"/>
            <a:ext cx="10969944" cy="565047"/>
          </a:xfrm>
        </p:spPr>
        <p:txBody>
          <a:bodyPr/>
          <a:lstStyle>
            <a:lvl1pPr>
              <a:defRPr>
                <a:latin typeface="Calibr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0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ubtitle, and Content">
    <p:spTree>
      <p:nvGrpSpPr>
        <p:cNvPr id="1" name=""/>
        <p:cNvGrpSpPr/>
        <p:nvPr/>
      </p:nvGrpSpPr>
      <p:grpSpPr>
        <a:xfrm>
          <a:off x="0" y="0"/>
          <a:ext cx="0" cy="0"/>
          <a:chOff x="0" y="0"/>
          <a:chExt cx="0" cy="0"/>
        </a:xfrm>
      </p:grpSpPr>
      <p:pic>
        <p:nvPicPr>
          <p:cNvPr id="4" name="Picture 12"/>
          <p:cNvPicPr>
            <a:picLocks noChangeAspect="1"/>
          </p:cNvPicPr>
          <p:nvPr userDrawn="1"/>
        </p:nvPicPr>
        <p:blipFill>
          <a:blip r:embed="rId2">
            <a:alphaModFix amt="37000"/>
            <a:extLst>
              <a:ext uri="{28A0092B-C50C-407E-A947-70E740481C1C}">
                <a14:useLocalDpi xmlns:a14="http://schemas.microsoft.com/office/drawing/2010/main" val="0"/>
              </a:ext>
            </a:extLst>
          </a:blip>
          <a:srcRect/>
          <a:stretch>
            <a:fillRect/>
          </a:stretch>
        </p:blipFill>
        <p:spPr bwMode="auto">
          <a:xfrm>
            <a:off x="12700" y="0"/>
            <a:ext cx="12145963" cy="6858000"/>
          </a:xfrm>
          <a:prstGeom prst="rect">
            <a:avLst/>
          </a:prstGeom>
          <a:noFill/>
          <a:ln>
            <a:noFill/>
          </a:ln>
          <a:extLst>
            <a:ext uri="{909E8E84-426E-40dd-AFC4-6F175D3DCCD1}">
              <a14:hiddenFill xmlns:a14="http://schemas.microsoft.com/office/drawing/2010/main" xmlns="">
                <a:solidFill>
                  <a:srgbClr val="FFFFFF">
                    <a:alpha val="37000"/>
                  </a:srgbClr>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20"/>
          <p:cNvGrpSpPr>
            <a:grpSpLocks/>
          </p:cNvGrpSpPr>
          <p:nvPr userDrawn="1"/>
        </p:nvGrpSpPr>
        <p:grpSpPr bwMode="auto">
          <a:xfrm>
            <a:off x="0" y="0"/>
            <a:ext cx="12188825" cy="6858000"/>
            <a:chOff x="0" y="0"/>
            <a:chExt cx="12189398" cy="6858000"/>
          </a:xfrm>
        </p:grpSpPr>
        <p:sp>
          <p:nvSpPr>
            <p:cNvPr id="6" name="Rectangle 5"/>
            <p:cNvSpPr/>
            <p:nvPr/>
          </p:nvSpPr>
          <p:spPr bwMode="gray">
            <a:xfrm>
              <a:off x="0"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11995714" y="0"/>
              <a:ext cx="193684"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9" name="Rectangle 8"/>
            <p:cNvSpPr/>
            <p:nvPr/>
          </p:nvSpPr>
          <p:spPr bwMode="gray">
            <a:xfrm>
              <a:off x="0" y="6400800"/>
              <a:ext cx="12189398"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0" name="Rectangle 9"/>
            <p:cNvSpPr/>
            <p:nvPr/>
          </p:nvSpPr>
          <p:spPr bwMode="gray">
            <a:xfrm>
              <a:off x="0" y="0"/>
              <a:ext cx="12189398" cy="1920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1" name="Footer Placeholder 4"/>
          <p:cNvSpPr txBox="1">
            <a:spLocks/>
          </p:cNvSpPr>
          <p:nvPr userDrawn="1"/>
        </p:nvSpPr>
        <p:spPr>
          <a:xfrm>
            <a:off x="8621713" y="6556375"/>
            <a:ext cx="2743200" cy="182563"/>
          </a:xfrm>
          <a:prstGeom prst="rect">
            <a:avLst/>
          </a:prstGeom>
        </p:spPr>
        <p:txBody>
          <a:bodyPr wrap="none" lIns="0" tIns="0" rIns="0" bIns="0" anchor="ct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dirty="0">
                <a:solidFill>
                  <a:srgbClr val="5F5F5F"/>
                </a:solidFill>
                <a:latin typeface="Calibri"/>
              </a:rPr>
              <a:t>Confidential – Oracle Internal/Restricted/Highly Restricted</a:t>
            </a:r>
          </a:p>
        </p:txBody>
      </p:sp>
      <p:sp>
        <p:nvSpPr>
          <p:cNvPr id="12" name="Slide Number Placeholder 5"/>
          <p:cNvSpPr txBox="1">
            <a:spLocks/>
          </p:cNvSpPr>
          <p:nvPr userDrawn="1"/>
        </p:nvSpPr>
        <p:spPr>
          <a:xfrm>
            <a:off x="11276013" y="6556375"/>
            <a:ext cx="381000" cy="182563"/>
          </a:xfrm>
          <a:prstGeom prst="rect">
            <a:avLst/>
          </a:prstGeom>
        </p:spPr>
        <p:txBody>
          <a:bodyPr wrap="none" lIns="0" tIns="0" rIns="0" bIns="0" anchor="ct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308F38E-9066-D946-A54B-A0198A3C943C}" type="slidenum">
              <a:rPr lang="en-US" smtClean="0">
                <a:solidFill>
                  <a:srgbClr val="5F5F5F"/>
                </a:solidFill>
                <a:latin typeface="Calibri"/>
              </a:rPr>
              <a:pPr>
                <a:defRPr/>
              </a:pPr>
              <a:t>‹#›</a:t>
            </a:fld>
            <a:endParaRPr lang="en-US" dirty="0">
              <a:solidFill>
                <a:srgbClr val="5F5F5F"/>
              </a:solidFill>
              <a:latin typeface="Calibri"/>
            </a:endParaRPr>
          </a:p>
        </p:txBody>
      </p:sp>
      <p:sp>
        <p:nvSpPr>
          <p:cNvPr id="13" name="TextBox 12"/>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F5F5F"/>
                </a:solidFill>
                <a:latin typeface="Calibri"/>
                <a:ea typeface="ＭＳ Ｐゴシック" charset="0"/>
                <a:cs typeface="ＭＳ Ｐゴシック" charset="0"/>
              </a:rPr>
              <a:t>Copyright © </a:t>
            </a:r>
            <a:r>
              <a:rPr lang="en-US" sz="850" dirty="0">
                <a:solidFill>
                  <a:srgbClr val="5F5F5F"/>
                </a:solidFill>
                <a:latin typeface="Calibri"/>
                <a:ea typeface="ＭＳ Ｐゴシック" charset="0"/>
                <a:cs typeface="ＭＳ Ｐゴシック" charset="0"/>
              </a:rPr>
              <a:t>2016,</a:t>
            </a:r>
            <a:r>
              <a:rPr sz="850" dirty="0">
                <a:solidFill>
                  <a:srgbClr val="5F5F5F"/>
                </a:solidFill>
                <a:latin typeface="Calibri"/>
                <a:ea typeface="ＭＳ Ｐゴシック" charset="0"/>
                <a:cs typeface="ＭＳ Ｐゴシック" charset="0"/>
              </a:rPr>
              <a:t> Oracle and/or its affiliates. All rights reserved.  |</a:t>
            </a:r>
          </a:p>
        </p:txBody>
      </p:sp>
      <p:pic>
        <p:nvPicPr>
          <p:cNvPr id="14" name="Picture 28" descr="Oracle logo in white on red staging background"/>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0225" y="6264275"/>
            <a:ext cx="1625600" cy="593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Click to edit Master title style</a:t>
            </a:r>
            <a:endParaRPr dirty="0"/>
          </a:p>
        </p:txBody>
      </p:sp>
      <p:sp>
        <p:nvSpPr>
          <p:cNvPr id="7" name="Text Placeholder 12"/>
          <p:cNvSpPr>
            <a:spLocks noGrp="1"/>
          </p:cNvSpPr>
          <p:nvPr>
            <p:ph type="body" sz="quarter" idx="13"/>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a:t>Click to edit Master text styles</a:t>
            </a:r>
          </a:p>
        </p:txBody>
      </p:sp>
      <p:sp>
        <p:nvSpPr>
          <p:cNvPr id="15" name="Date Placeholder 3"/>
          <p:cNvSpPr>
            <a:spLocks noGrp="1"/>
          </p:cNvSpPr>
          <p:nvPr>
            <p:ph type="dt" sz="half" idx="14"/>
          </p:nvPr>
        </p:nvSpPr>
        <p:spPr>
          <a:xfrm>
            <a:off x="4181475" y="6556375"/>
            <a:ext cx="1227138" cy="182563"/>
          </a:xfrm>
          <a:prstGeom prst="rect">
            <a:avLst/>
          </a:prstGeom>
        </p:spPr>
        <p:txBody>
          <a:bodyPr/>
          <a:lstStyle>
            <a:lvl1pPr fontAlgn="auto">
              <a:spcBef>
                <a:spcPts val="0"/>
              </a:spcBef>
              <a:spcAft>
                <a:spcPts val="0"/>
              </a:spcAft>
              <a:defRPr>
                <a:solidFill>
                  <a:srgbClr val="5F5F5F"/>
                </a:solidFill>
                <a:latin typeface="Calibri"/>
                <a:ea typeface="+mn-ea"/>
                <a:cs typeface="+mn-cs"/>
              </a:defRPr>
            </a:lvl1pPr>
          </a:lstStyle>
          <a:p>
            <a:pPr>
              <a:defRPr/>
            </a:pPr>
            <a:fld id="{D01B6ECE-3A2D-F246-9730-3A530EE362D0}" type="datetime1">
              <a:rPr lang="en-IN"/>
              <a:pPr>
                <a:defRPr/>
              </a:pPr>
              <a:t>02/01/18</a:t>
            </a:fld>
            <a:endParaRPr dirty="0"/>
          </a:p>
        </p:txBody>
      </p:sp>
      <p:sp>
        <p:nvSpPr>
          <p:cNvPr id="16" name="Footer Placeholder 4"/>
          <p:cNvSpPr>
            <a:spLocks noGrp="1"/>
          </p:cNvSpPr>
          <p:nvPr>
            <p:ph type="ftr" sz="quarter" idx="15"/>
          </p:nvPr>
        </p:nvSpPr>
        <p:spPr/>
        <p:txBody>
          <a:bodyPr/>
          <a:lstStyle>
            <a:lvl1pPr>
              <a:defRPr smtClean="0">
                <a:solidFill>
                  <a:srgbClr val="5F5F5F"/>
                </a:solidFill>
              </a:defRPr>
            </a:lvl1pPr>
          </a:lstStyle>
          <a:p>
            <a:pPr>
              <a:defRPr/>
            </a:pPr>
            <a:r>
              <a:rPr lang="en-US"/>
              <a:t>Confidential – Oracle Internal/Restricted/Highly Restricted</a:t>
            </a:r>
            <a:endParaRPr/>
          </a:p>
        </p:txBody>
      </p:sp>
      <p:sp>
        <p:nvSpPr>
          <p:cNvPr id="17" name="Slide Number Placeholder 5"/>
          <p:cNvSpPr>
            <a:spLocks noGrp="1"/>
          </p:cNvSpPr>
          <p:nvPr>
            <p:ph type="sldNum" sz="quarter" idx="16"/>
          </p:nvPr>
        </p:nvSpPr>
        <p:spPr/>
        <p:txBody>
          <a:bodyPr/>
          <a:lstStyle>
            <a:lvl1pPr>
              <a:defRPr>
                <a:solidFill>
                  <a:srgbClr val="5F5F5F"/>
                </a:solidFill>
              </a:defRPr>
            </a:lvl1pPr>
          </a:lstStyle>
          <a:p>
            <a:pPr>
              <a:defRPr/>
            </a:pPr>
            <a:fld id="{59AECF65-D67D-014D-8D6B-94E15C972B14}" type="slidenum">
              <a:rPr/>
              <a:pPr>
                <a:defRPr/>
              </a:pPr>
              <a:t>‹#›</a:t>
            </a:fld>
            <a:endParaRPr dirty="0"/>
          </a:p>
        </p:txBody>
      </p:sp>
    </p:spTree>
    <p:extLst>
      <p:ext uri="{BB962C8B-B14F-4D97-AF65-F5344CB8AC3E}">
        <p14:creationId xmlns:p14="http://schemas.microsoft.com/office/powerpoint/2010/main" val="279669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46818" y="1524001"/>
            <a:ext cx="541019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4182131" y="6556248"/>
            <a:ext cx="1226398" cy="182880"/>
          </a:xfrm>
          <a:prstGeom prst="rect">
            <a:avLst/>
          </a:prstGeom>
        </p:spPr>
        <p:txBody>
          <a:bodyPr/>
          <a:lstStyle/>
          <a:p>
            <a:pPr fontAlgn="base">
              <a:spcBef>
                <a:spcPct val="0"/>
              </a:spcBef>
              <a:spcAft>
                <a:spcPct val="0"/>
              </a:spcAft>
            </a:pPr>
            <a:fld id="{DD23F527-3A46-1444-AC47-E74332FAE46E}" type="datetime1">
              <a:rPr lang="en-US" smtClean="0">
                <a:solidFill>
                  <a:srgbClr val="58595B"/>
                </a:solidFill>
                <a:latin typeface="Calibri"/>
                <a:ea typeface="ＭＳ Ｐゴシック" charset="0"/>
                <a:cs typeface="ＭＳ Ｐゴシック" charset="0"/>
              </a:rPr>
              <a:pPr fontAlgn="base">
                <a:spcBef>
                  <a:spcPct val="0"/>
                </a:spcBef>
                <a:spcAft>
                  <a:spcPct val="0"/>
                </a:spcAft>
              </a:pPr>
              <a:t>1/2/18</a:t>
            </a:fld>
            <a:endParaRPr dirty="0">
              <a:solidFill>
                <a:srgbClr val="58595B"/>
              </a:solidFill>
              <a:latin typeface="Calibri"/>
              <a:ea typeface="ＭＳ Ｐゴシック" charset="0"/>
              <a:cs typeface="ＭＳ Ｐゴシック" charset="0"/>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p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29962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3_Section Header with Picture">
    <p:bg>
      <p:bgPr>
        <a:solidFill>
          <a:schemeClr val="tx1"/>
        </a:solidFill>
        <a:effectLst/>
      </p:bgPr>
    </p:bg>
    <p:spTree>
      <p:nvGrpSpPr>
        <p:cNvPr id="1" name=""/>
        <p:cNvGrpSpPr/>
        <p:nvPr/>
      </p:nvGrpSpPr>
      <p:grpSpPr>
        <a:xfrm>
          <a:off x="0" y="0"/>
          <a:ext cx="0" cy="0"/>
          <a:chOff x="0" y="0"/>
          <a:chExt cx="0" cy="0"/>
        </a:xfrm>
      </p:grpSpPr>
      <p:pic>
        <p:nvPicPr>
          <p:cNvPr id="3" name="Picture 1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450" y="161925"/>
            <a:ext cx="12099925" cy="6242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 name="Group 20"/>
          <p:cNvGrpSpPr>
            <a:grpSpLocks/>
          </p:cNvGrpSpPr>
          <p:nvPr/>
        </p:nvGrpSpPr>
        <p:grpSpPr bwMode="auto">
          <a:xfrm>
            <a:off x="0" y="0"/>
            <a:ext cx="12188825" cy="6858000"/>
            <a:chOff x="-287" y="0"/>
            <a:chExt cx="12189399" cy="6858000"/>
          </a:xfrm>
        </p:grpSpPr>
        <p:sp>
          <p:nvSpPr>
            <p:cNvPr id="5" name="Rectangle 4"/>
            <p:cNvSpPr/>
            <p:nvPr/>
          </p:nvSpPr>
          <p:spPr bwMode="gray">
            <a:xfrm>
              <a:off x="-287" y="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6" name="Rectangle 5"/>
            <p:cNvSpPr/>
            <p:nvPr/>
          </p:nvSpPr>
          <p:spPr bwMode="gray">
            <a:xfrm>
              <a:off x="11995428" y="6350"/>
              <a:ext cx="193684" cy="685165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7" name="Rectangle 6"/>
            <p:cNvSpPr/>
            <p:nvPr/>
          </p:nvSpPr>
          <p:spPr bwMode="gray">
            <a:xfrm>
              <a:off x="-287" y="6400800"/>
              <a:ext cx="12189399" cy="4572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8" name="Rectangle 7"/>
            <p:cNvSpPr/>
            <p:nvPr/>
          </p:nvSpPr>
          <p:spPr bwMode="gray">
            <a:xfrm>
              <a:off x="-287" y="0"/>
              <a:ext cx="12189399" cy="19208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9" name="TextBox 8"/>
          <p:cNvSpPr txBox="1"/>
          <p:nvPr userDrawn="1"/>
        </p:nvSpPr>
        <p:spPr>
          <a:xfrm>
            <a:off x="5376863" y="6556375"/>
            <a:ext cx="3200400" cy="182563"/>
          </a:xfrm>
          <a:prstGeom prst="rect">
            <a:avLst/>
          </a:prstGeom>
          <a:noFill/>
        </p:spPr>
        <p:txBody>
          <a:bodyPr wrap="none" lIns="0" tIns="0" rIns="0" bIns="0" anchor="ctr"/>
          <a:lstStyle/>
          <a:p>
            <a:pPr algn="r">
              <a:defRPr/>
            </a:pPr>
            <a:r>
              <a:rPr sz="850" dirty="0">
                <a:solidFill>
                  <a:srgbClr val="5F5F5F"/>
                </a:solidFill>
                <a:latin typeface="Calibri"/>
                <a:ea typeface="ＭＳ Ｐゴシック" charset="0"/>
                <a:cs typeface="ＭＳ Ｐゴシック" charset="0"/>
              </a:rPr>
              <a:t>Copyright © </a:t>
            </a:r>
            <a:r>
              <a:rPr lang="en-US" sz="850" dirty="0">
                <a:solidFill>
                  <a:srgbClr val="5F5F5F"/>
                </a:solidFill>
                <a:latin typeface="Calibri"/>
                <a:ea typeface="ＭＳ Ｐゴシック" charset="0"/>
                <a:cs typeface="ＭＳ Ｐゴシック" charset="0"/>
              </a:rPr>
              <a:t>2016,</a:t>
            </a:r>
            <a:r>
              <a:rPr sz="850" dirty="0">
                <a:solidFill>
                  <a:srgbClr val="5F5F5F"/>
                </a:solidFill>
                <a:latin typeface="Calibri"/>
                <a:ea typeface="ＭＳ Ｐゴシック" charset="0"/>
                <a:cs typeface="ＭＳ Ｐゴシック" charset="0"/>
              </a:rPr>
              <a:t> Oracle and/or its affiliates. All rights reserved.  |</a:t>
            </a:r>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
        <p:nvSpPr>
          <p:cNvPr id="18" name="Title 1"/>
          <p:cNvSpPr>
            <a:spLocks noGrp="1"/>
          </p:cNvSpPr>
          <p:nvPr>
            <p:ph type="title"/>
          </p:nvPr>
        </p:nvSpPr>
        <p:spPr>
          <a:xfrm>
            <a:off x="531812" y="406400"/>
            <a:ext cx="11125200" cy="889000"/>
          </a:xfrm>
        </p:spPr>
        <p:txBody>
          <a:bodyPr/>
          <a:lstStyle>
            <a:lvl1pPr>
              <a:defRPr>
                <a:solidFill>
                  <a:srgbClr val="5F5F5F"/>
                </a:solidFill>
              </a:defRPr>
            </a:lvl1pPr>
          </a:lstStyle>
          <a:p>
            <a:r>
              <a:rPr lang="en-US"/>
              <a:t>Click to edit Master title style</a:t>
            </a:r>
            <a:endParaRPr dirty="0"/>
          </a:p>
        </p:txBody>
      </p:sp>
      <p:sp>
        <p:nvSpPr>
          <p:cNvPr id="11" name="Date Placeholder 3"/>
          <p:cNvSpPr>
            <a:spLocks noGrp="1"/>
          </p:cNvSpPr>
          <p:nvPr>
            <p:ph type="dt" sz="half" idx="10"/>
          </p:nvPr>
        </p:nvSpPr>
        <p:spPr>
          <a:xfrm>
            <a:off x="4181475" y="6556375"/>
            <a:ext cx="1227138" cy="182563"/>
          </a:xfrm>
          <a:prstGeom prst="rect">
            <a:avLst/>
          </a:prstGeom>
        </p:spPr>
        <p:txBody>
          <a:bodyPr/>
          <a:lstStyle>
            <a:lvl1pPr fontAlgn="auto">
              <a:spcBef>
                <a:spcPts val="0"/>
              </a:spcBef>
              <a:spcAft>
                <a:spcPts val="0"/>
              </a:spcAft>
              <a:defRPr smtClean="0">
                <a:solidFill>
                  <a:srgbClr val="5F5F5F"/>
                </a:solidFill>
                <a:latin typeface="+mn-lt"/>
                <a:ea typeface="+mn-ea"/>
                <a:cs typeface="+mn-cs"/>
              </a:defRPr>
            </a:lvl1pPr>
          </a:lstStyle>
          <a:p>
            <a:pPr>
              <a:defRPr/>
            </a:pPr>
            <a:fld id="{5624F88A-7651-AE49-90DC-C248AFC0EBEC}" type="datetime1">
              <a:rPr lang="en-IN">
                <a:latin typeface="Calibri"/>
              </a:rPr>
              <a:pPr>
                <a:defRPr/>
              </a:pPr>
              <a:t>02/01/18</a:t>
            </a:fld>
            <a:endParaRPr lang="en-US" dirty="0">
              <a:latin typeface="Calibri"/>
            </a:endParaRPr>
          </a:p>
        </p:txBody>
      </p:sp>
      <p:sp>
        <p:nvSpPr>
          <p:cNvPr id="12" name="Footer Placeholder 4"/>
          <p:cNvSpPr>
            <a:spLocks noGrp="1"/>
          </p:cNvSpPr>
          <p:nvPr>
            <p:ph type="ftr" sz="quarter" idx="11"/>
          </p:nvPr>
        </p:nvSpPr>
        <p:spPr/>
        <p:txBody>
          <a:bodyPr/>
          <a:lstStyle>
            <a:lvl1pPr>
              <a:defRPr dirty="0" smtClean="0">
                <a:solidFill>
                  <a:srgbClr val="5F5F5F"/>
                </a:solidFill>
              </a:defRPr>
            </a:lvl1pPr>
          </a:lstStyle>
          <a:p>
            <a:pPr>
              <a:defRPr/>
            </a:pPr>
            <a:r>
              <a:rPr lang="en-US"/>
              <a:t>Confidential – Oracle Internal</a:t>
            </a:r>
          </a:p>
        </p:txBody>
      </p:sp>
      <p:sp>
        <p:nvSpPr>
          <p:cNvPr id="13" name="Slide Number Placeholder 5"/>
          <p:cNvSpPr>
            <a:spLocks noGrp="1"/>
          </p:cNvSpPr>
          <p:nvPr>
            <p:ph type="sldNum" sz="quarter" idx="12"/>
          </p:nvPr>
        </p:nvSpPr>
        <p:spPr/>
        <p:txBody>
          <a:bodyPr/>
          <a:lstStyle>
            <a:lvl1pPr>
              <a:defRPr smtClean="0">
                <a:solidFill>
                  <a:srgbClr val="5F5F5F"/>
                </a:solidFill>
              </a:defRPr>
            </a:lvl1pPr>
          </a:lstStyle>
          <a:p>
            <a:pPr>
              <a:defRPr/>
            </a:pPr>
            <a:fld id="{0484B848-9919-5240-AFA3-01F2BDF17310}" type="slidenum">
              <a:rPr lang="en-US"/>
              <a:pPr>
                <a:defRPr/>
              </a:pPr>
              <a:t>‹#›</a:t>
            </a:fld>
            <a:endParaRPr lang="en-US" dirty="0"/>
          </a:p>
        </p:txBody>
      </p:sp>
    </p:spTree>
    <p:extLst>
      <p:ext uri="{BB962C8B-B14F-4D97-AF65-F5344CB8AC3E}">
        <p14:creationId xmlns:p14="http://schemas.microsoft.com/office/powerpoint/2010/main" val="1204514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4"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dirty="0"/>
              <a:t>Click to edit Master title style</a:t>
            </a:r>
            <a:endParaRPr dirty="0"/>
          </a:p>
        </p:txBody>
      </p:sp>
      <p:sp>
        <p:nvSpPr>
          <p:cNvPr id="9" name="TextBox 8"/>
          <p:cNvSpPr txBox="1"/>
          <p:nvPr userDrawn="1"/>
        </p:nvSpPr>
        <p:spPr>
          <a:xfrm>
            <a:off x="6819972" y="6556248"/>
            <a:ext cx="3200400" cy="182880"/>
          </a:xfrm>
          <a:prstGeom prst="rect">
            <a:avLst/>
          </a:prstGeom>
          <a:noFill/>
        </p:spPr>
        <p:txBody>
          <a:bodyPr vert="horz" wrap="none" lIns="0" tIns="0" rIns="0" bIns="0" rtlCol="0" anchor="ctr" anchorCtr="0">
            <a:noAutofit/>
          </a:bodyPr>
          <a:lstStyle/>
          <a:p>
            <a:pPr algn="r"/>
            <a:r>
              <a:rPr sz="850" dirty="0">
                <a:solidFill>
                  <a:srgbClr val="58595B"/>
                </a:solidFill>
                <a:latin typeface="Calibri"/>
              </a:rPr>
              <a:t>Copyright © </a:t>
            </a:r>
            <a:r>
              <a:rPr lang="en-US" sz="850" dirty="0">
                <a:solidFill>
                  <a:srgbClr val="58595B"/>
                </a:solidFill>
                <a:latin typeface="Calibri"/>
              </a:rPr>
              <a:t>2017,</a:t>
            </a:r>
            <a:r>
              <a:rPr sz="850" dirty="0">
                <a:solidFill>
                  <a:srgbClr val="58595B"/>
                </a:solidFill>
                <a:latin typeface="Calibri"/>
              </a:rPr>
              <a:t> Oracle and/or its affiliates. All rights reserved. </a:t>
            </a:r>
          </a:p>
        </p:txBody>
      </p:sp>
      <p:sp>
        <p:nvSpPr>
          <p:cNvPr id="10" name="Slide Number Placeholder 5"/>
          <p:cNvSpPr txBox="1">
            <a:spLocks/>
          </p:cNvSpPr>
          <p:nvPr userDrawn="1"/>
        </p:nvSpPr>
        <p:spPr>
          <a:xfrm>
            <a:off x="11276011" y="6556248"/>
            <a:ext cx="381661" cy="18288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mtClean="0">
                <a:solidFill>
                  <a:srgbClr val="58595B"/>
                </a:solidFill>
                <a:latin typeface="Calibri"/>
              </a:rPr>
              <a:pPr>
                <a:defRPr/>
              </a:pPr>
              <a:t>‹#›</a:t>
            </a:fld>
            <a:endParaRPr lang="en-US" dirty="0">
              <a:solidFill>
                <a:srgbClr val="58595B"/>
              </a:solidFill>
              <a:latin typeface="Calibri"/>
            </a:endParaRPr>
          </a:p>
        </p:txBody>
      </p:sp>
    </p:spTree>
    <p:extLst>
      <p:ext uri="{BB962C8B-B14F-4D97-AF65-F5344CB8AC3E}">
        <p14:creationId xmlns:p14="http://schemas.microsoft.com/office/powerpoint/2010/main" val="64546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dirty="0"/>
              <a:t>Confidential – </a:t>
            </a:r>
            <a:r>
              <a:rPr lang="en-US" dirty="0" smtClean="0"/>
              <a:t>Oracle Internal</a:t>
            </a:r>
            <a:endParaRPr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en-US" sz="850" dirty="0" smtClean="0">
                <a:solidFill>
                  <a:srgbClr val="58595B"/>
                </a:solidFill>
              </a:rPr>
              <a:t>2017,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24943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r>
              <a:rPr lang="en-US" dirty="0"/>
              <a:t>Confidential – </a:t>
            </a:r>
            <a:r>
              <a:rPr lang="en-US" dirty="0" smtClean="0"/>
              <a:t>Oracle Internal</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slideLayout" Target="../slideLayouts/slideLayout61.xml"/><Relationship Id="rId28" Type="http://schemas.openxmlformats.org/officeDocument/2006/relationships/slideLayout" Target="../slideLayouts/slideLayout62.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30" Type="http://schemas.openxmlformats.org/officeDocument/2006/relationships/slideLayout" Target="../slideLayouts/slideLayout64.xml"/><Relationship Id="rId31" Type="http://schemas.openxmlformats.org/officeDocument/2006/relationships/slideLayout" Target="../slideLayouts/slideLayout65.xml"/><Relationship Id="rId32" Type="http://schemas.openxmlformats.org/officeDocument/2006/relationships/slideLayout" Target="../slideLayouts/slideLayout66.xml"/><Relationship Id="rId9" Type="http://schemas.openxmlformats.org/officeDocument/2006/relationships/slideLayout" Target="../slideLayouts/slideLayout43.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3" Type="http://schemas.openxmlformats.org/officeDocument/2006/relationships/slideLayout" Target="../slideLayouts/slideLayout67.xml"/><Relationship Id="rId34" Type="http://schemas.openxmlformats.org/officeDocument/2006/relationships/slideLayout" Target="../slideLayouts/slideLayout68.xml"/><Relationship Id="rId35" Type="http://schemas.openxmlformats.org/officeDocument/2006/relationships/slideLayout" Target="../slideLayouts/slideLayout69.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37" Type="http://schemas.openxmlformats.org/officeDocument/2006/relationships/slideLayout" Target="../slideLayouts/slideLayout71.xml"/><Relationship Id="rId38" Type="http://schemas.openxmlformats.org/officeDocument/2006/relationships/slideLayout" Target="../slideLayouts/slideLayout72.xml"/><Relationship Id="rId39" Type="http://schemas.openxmlformats.org/officeDocument/2006/relationships/slideLayout" Target="../slideLayouts/slideLayout73.xml"/><Relationship Id="rId40" Type="http://schemas.openxmlformats.org/officeDocument/2006/relationships/slideLayout" Target="../slideLayouts/slideLayout74.xml"/><Relationship Id="rId41" Type="http://schemas.openxmlformats.org/officeDocument/2006/relationships/slideLayout" Target="../slideLayouts/slideLayout75.xml"/><Relationship Id="rId42" Type="http://schemas.openxmlformats.org/officeDocument/2006/relationships/slideLayout" Target="../slideLayouts/slideLayout76.xml"/><Relationship Id="rId43" Type="http://schemas.openxmlformats.org/officeDocument/2006/relationships/slideLayout" Target="../slideLayouts/slideLayout77.xml"/><Relationship Id="rId44" Type="http://schemas.openxmlformats.org/officeDocument/2006/relationships/theme" Target="../theme/theme2.xml"/><Relationship Id="rId45"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p:nvSpPr>
        <p:spPr bwMode="gray">
          <a:xfrm>
            <a:off x="0" y="0"/>
            <a:ext cx="193962" cy="68580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solidFill>
            <a:srgbClr val="D8E1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 name="Title Placeholder 1"/>
          <p:cNvSpPr>
            <a:spLocks noGrp="1"/>
          </p:cNvSpPr>
          <p:nvPr>
            <p:ph type="title"/>
          </p:nvPr>
        </p:nvSpPr>
        <p:spPr>
          <a:xfrm>
            <a:off x="531812" y="406400"/>
            <a:ext cx="11125200" cy="540657"/>
          </a:xfrm>
          <a:prstGeom prst="rect">
            <a:avLst/>
          </a:prstGeom>
        </p:spPr>
        <p:txBody>
          <a:bodyPr vert="horz" lIns="0" tIns="0" rIns="0" bIns="0" rtlCol="0" anchor="b">
            <a:noAutofit/>
          </a:bodyPr>
          <a:lstStyle/>
          <a:p>
            <a:r>
              <a:rPr lang="en-US" dirty="0" smtClean="0"/>
              <a:t>Click to edit Master title style</a:t>
            </a:r>
            <a:endParaRPr dirty="0"/>
          </a:p>
        </p:txBody>
      </p:sp>
      <p:sp>
        <p:nvSpPr>
          <p:cNvPr id="3" name="Text Placeholder 2"/>
          <p:cNvSpPr>
            <a:spLocks noGrp="1"/>
          </p:cNvSpPr>
          <p:nvPr>
            <p:ph type="body" idx="1"/>
          </p:nvPr>
        </p:nvSpPr>
        <p:spPr>
          <a:xfrm>
            <a:off x="531151" y="1102505"/>
            <a:ext cx="11126522" cy="4841096"/>
          </a:xfrm>
          <a:prstGeom prst="rect">
            <a:avLst/>
          </a:prstGeom>
        </p:spPr>
        <p:txBody>
          <a:bodyPr vert="horz" lIns="0" tIns="0" rIns="0" bIns="0" rtlCol="0">
            <a:no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smtClean="0"/>
              <a:t>Confidential – Oracle Internal</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160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en-US" sz="850" dirty="0" smtClean="0">
                <a:solidFill>
                  <a:schemeClr val="tx1"/>
                </a:solidFill>
              </a:rPr>
              <a:t>2017,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93" r:id="rId3"/>
    <p:sldLayoutId id="2147483650" r:id="rId4"/>
    <p:sldLayoutId id="2147483663" r:id="rId5"/>
    <p:sldLayoutId id="2147483686" r:id="rId6"/>
    <p:sldLayoutId id="2147483651" r:id="rId7"/>
    <p:sldLayoutId id="2147483694" r:id="rId8"/>
    <p:sldLayoutId id="2147483669" r:id="rId9"/>
    <p:sldLayoutId id="2147483692" r:id="rId10"/>
    <p:sldLayoutId id="2147483683" r:id="rId11"/>
    <p:sldLayoutId id="2147483670" r:id="rId12"/>
    <p:sldLayoutId id="2147483652" r:id="rId13"/>
    <p:sldLayoutId id="2147483671" r:id="rId14"/>
    <p:sldLayoutId id="2147483672" r:id="rId15"/>
    <p:sldLayoutId id="2147483679" r:id="rId16"/>
    <p:sldLayoutId id="2147483685" r:id="rId17"/>
    <p:sldLayoutId id="2147483688" r:id="rId18"/>
    <p:sldLayoutId id="2147483654" r:id="rId19"/>
    <p:sldLayoutId id="2147483666" r:id="rId20"/>
    <p:sldLayoutId id="2147483655" r:id="rId21"/>
    <p:sldLayoutId id="2147483656" r:id="rId22"/>
    <p:sldLayoutId id="2147483657" r:id="rId23"/>
    <p:sldLayoutId id="2147483673" r:id="rId24"/>
    <p:sldLayoutId id="2147483674" r:id="rId25"/>
    <p:sldLayoutId id="2147483682" r:id="rId26"/>
    <p:sldLayoutId id="2147483684" r:id="rId27"/>
    <p:sldLayoutId id="2147483690" r:id="rId28"/>
    <p:sldLayoutId id="2147483691" r:id="rId29"/>
    <p:sldLayoutId id="2147483668" r:id="rId30"/>
    <p:sldLayoutId id="2147483675" r:id="rId31"/>
    <p:sldLayoutId id="2147483676" r:id="rId32"/>
    <p:sldLayoutId id="2147483667" r:id="rId33"/>
    <p:sldLayoutId id="2147483661"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rgbClr val="FF0000"/>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rgbClr val="FF0000"/>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rgbClr val="FF0000"/>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rgbClr val="FF0000"/>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dirty="0">
                <a:solidFill>
                  <a:srgbClr val="FFFFFF"/>
                </a:solidFill>
                <a:latin typeface="Calibri"/>
              </a:endParaRPr>
            </a:p>
          </p:txBody>
        </p:sp>
      </p:grpSp>
      <p:sp>
        <p:nvSpPr>
          <p:cNvPr id="1027" name="Title Placeholder 1"/>
          <p:cNvSpPr>
            <a:spLocks noGrp="1"/>
          </p:cNvSpPr>
          <p:nvPr>
            <p:ph type="title"/>
          </p:nvPr>
        </p:nvSpPr>
        <p:spPr bwMode="auto">
          <a:xfrm>
            <a:off x="531813" y="406400"/>
            <a:ext cx="11125200" cy="889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8" name="Text Placeholder 2"/>
          <p:cNvSpPr>
            <a:spLocks noGrp="1"/>
          </p:cNvSpPr>
          <p:nvPr>
            <p:ph type="body" idx="1"/>
          </p:nvPr>
        </p:nvSpPr>
        <p:spPr bwMode="auto">
          <a:xfrm>
            <a:off x="531813" y="1524000"/>
            <a:ext cx="11125200" cy="44196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621713" y="6556375"/>
            <a:ext cx="2743200" cy="182563"/>
          </a:xfrm>
          <a:prstGeom prst="rect">
            <a:avLst/>
          </a:prstGeom>
        </p:spPr>
        <p:txBody>
          <a:bodyPr vert="horz" wrap="none" lIns="0" tIns="0" rIns="0" bIns="0" rtlCol="0" anchor="ctr" anchorCtr="0">
            <a:noAutofit/>
          </a:bodyPr>
          <a:lstStyle>
            <a:lvl1pPr algn="l" fontAlgn="auto">
              <a:spcBef>
                <a:spcPts val="0"/>
              </a:spcBef>
              <a:spcAft>
                <a:spcPts val="0"/>
              </a:spcAft>
              <a:defRPr sz="850" dirty="0">
                <a:solidFill>
                  <a:srgbClr val="58595B"/>
                </a:solidFill>
                <a:latin typeface="Calibri"/>
                <a:ea typeface="+mn-ea"/>
                <a:cs typeface="+mn-cs"/>
              </a:defRPr>
            </a:lvl1pPr>
          </a:lstStyle>
          <a:p>
            <a:pPr>
              <a:defRPr/>
            </a:pPr>
            <a:r>
              <a:rPr lang="en-US"/>
              <a:t>Confidential – Oracle Internal/Restricted/Highly Restricted</a:t>
            </a:r>
          </a:p>
        </p:txBody>
      </p:sp>
      <p:sp>
        <p:nvSpPr>
          <p:cNvPr id="6" name="Slide Number Placeholder 5"/>
          <p:cNvSpPr>
            <a:spLocks noGrp="1"/>
          </p:cNvSpPr>
          <p:nvPr>
            <p:ph type="sldNum" sz="quarter" idx="4"/>
          </p:nvPr>
        </p:nvSpPr>
        <p:spPr>
          <a:xfrm>
            <a:off x="11276013" y="6556375"/>
            <a:ext cx="381000" cy="182563"/>
          </a:xfrm>
          <a:prstGeom prst="rect">
            <a:avLst/>
          </a:prstGeom>
        </p:spPr>
        <p:txBody>
          <a:bodyPr vert="horz" wrap="none" lIns="0" tIns="0" rIns="0" bIns="0" rtlCol="0" anchor="ctr" anchorCtr="0">
            <a:noAutofit/>
          </a:bodyPr>
          <a:lstStyle>
            <a:lvl1pPr algn="r" fontAlgn="auto">
              <a:spcBef>
                <a:spcPts val="0"/>
              </a:spcBef>
              <a:spcAft>
                <a:spcPts val="0"/>
              </a:spcAft>
              <a:defRPr sz="850">
                <a:solidFill>
                  <a:srgbClr val="58595B"/>
                </a:solidFill>
                <a:latin typeface="Calibri"/>
                <a:ea typeface="+mn-ea"/>
                <a:cs typeface="+mn-cs"/>
              </a:defRPr>
            </a:lvl1pPr>
          </a:lstStyle>
          <a:p>
            <a:pPr>
              <a:defRPr/>
            </a:pPr>
            <a:fld id="{AF20405D-A0E8-8F42-9E61-19573E4CC1F6}" type="slidenum">
              <a:rPr lang="en-US"/>
              <a:pPr>
                <a:defRPr/>
              </a:pPr>
              <a:t>‹#›</a:t>
            </a:fld>
            <a:endParaRPr lang="en-US" dirty="0"/>
          </a:p>
        </p:txBody>
      </p:sp>
      <p:sp>
        <p:nvSpPr>
          <p:cNvPr id="15" name="TextBox 14"/>
          <p:cNvSpPr txBox="1"/>
          <p:nvPr/>
        </p:nvSpPr>
        <p:spPr>
          <a:xfrm>
            <a:off x="5376863" y="6556375"/>
            <a:ext cx="3200400" cy="182563"/>
          </a:xfrm>
          <a:prstGeom prst="rect">
            <a:avLst/>
          </a:prstGeom>
          <a:noFill/>
        </p:spPr>
        <p:txBody>
          <a:bodyPr wrap="none" lIns="0" tIns="0" rIns="0" bIns="0" anchor="ctr"/>
          <a:lstStyle/>
          <a:p>
            <a:pPr algn="r">
              <a:defRPr/>
            </a:pPr>
            <a:r>
              <a:rPr sz="850" dirty="0">
                <a:solidFill>
                  <a:srgbClr val="58595B"/>
                </a:solidFill>
                <a:latin typeface="Calibri"/>
                <a:ea typeface="ＭＳ Ｐゴシック" charset="0"/>
                <a:cs typeface="ＭＳ Ｐゴシック" charset="0"/>
              </a:rPr>
              <a:t>Copyright © </a:t>
            </a:r>
            <a:r>
              <a:rPr lang="en-US" sz="850" dirty="0">
                <a:solidFill>
                  <a:srgbClr val="58595B"/>
                </a:solidFill>
                <a:latin typeface="Calibri"/>
                <a:ea typeface="ＭＳ Ｐゴシック" charset="0"/>
                <a:cs typeface="ＭＳ Ｐゴシック" charset="0"/>
              </a:rPr>
              <a:t>2016,</a:t>
            </a:r>
            <a:r>
              <a:rPr sz="850" dirty="0">
                <a:solidFill>
                  <a:srgbClr val="58595B"/>
                </a:solidFill>
                <a:latin typeface="Calibri"/>
                <a:ea typeface="ＭＳ Ｐゴシック" charset="0"/>
                <a:cs typeface="ＭＳ Ｐゴシック" charset="0"/>
              </a:rPr>
              <a:t> Oracle and/or its affiliates. All rights reserved.  |</a:t>
            </a:r>
          </a:p>
        </p:txBody>
      </p:sp>
      <p:pic>
        <p:nvPicPr>
          <p:cNvPr id="16" name="Picture 15" descr="Oracle logo in white on red staging background" title="Oracle red badge logo"/>
          <p:cNvPicPr>
            <a:picLocks noChangeAspect="1"/>
          </p:cNvPicPr>
          <p:nvPr/>
        </p:nvPicPr>
        <p:blipFill>
          <a:blip r:embed="rId45" cstate="email">
            <a:extLst>
              <a:ext uri="{28A0092B-C50C-407E-A947-70E740481C1C}">
                <a14:useLocalDpi xmlns:a14="http://schemas.microsoft.com/office/drawing/2010/main"/>
              </a:ext>
            </a:extLst>
          </a:blip>
          <a:stretch>
            <a:fillRect/>
          </a:stretch>
        </p:blipFill>
        <p:spPr>
          <a:xfrm>
            <a:off x="530225" y="6264275"/>
            <a:ext cx="1625600" cy="593725"/>
          </a:xfrm>
          <a:prstGeom prst="rect">
            <a:avLst/>
          </a:prstGeom>
        </p:spPr>
      </p:pic>
    </p:spTree>
    <p:extLst>
      <p:ext uri="{BB962C8B-B14F-4D97-AF65-F5344CB8AC3E}">
        <p14:creationId xmlns:p14="http://schemas.microsoft.com/office/powerpoint/2010/main" val="4146058647"/>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 id="2147483795" r:id="rId32"/>
    <p:sldLayoutId id="2147483796" r:id="rId33"/>
    <p:sldLayoutId id="2147483797" r:id="rId34"/>
    <p:sldLayoutId id="2147483798" r:id="rId35"/>
    <p:sldLayoutId id="2147483799" r:id="rId36"/>
    <p:sldLayoutId id="2147483800" r:id="rId37"/>
    <p:sldLayoutId id="2147483801" r:id="rId38"/>
    <p:sldLayoutId id="2147483802" r:id="rId39"/>
    <p:sldLayoutId id="2147483803" r:id="rId40"/>
    <p:sldLayoutId id="2147483804" r:id="rId41"/>
    <p:sldLayoutId id="2147483805" r:id="rId42"/>
    <p:sldLayoutId id="2147483806" r:id="rId43"/>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dt="0"/>
  <p:txStyles>
    <p:titleStyle>
      <a:lvl1pPr algn="l" rtl="0" eaLnBrk="0" fontAlgn="base" hangingPunct="0">
        <a:lnSpc>
          <a:spcPct val="80000"/>
        </a:lnSpc>
        <a:spcBef>
          <a:spcPct val="0"/>
        </a:spcBef>
        <a:spcAft>
          <a:spcPct val="0"/>
        </a:spcAft>
        <a:defRPr sz="3600" kern="1200">
          <a:solidFill>
            <a:schemeClr val="tx1"/>
          </a:solidFill>
          <a:latin typeface="+mj-lt"/>
          <a:ea typeface="ＭＳ Ｐゴシック" charset="0"/>
          <a:cs typeface="ＭＳ Ｐゴシック" charset="0"/>
        </a:defRPr>
      </a:lvl1pPr>
      <a:lvl2pPr algn="l" rtl="0" eaLnBrk="0" fontAlgn="base" hangingPunct="0">
        <a:lnSpc>
          <a:spcPct val="80000"/>
        </a:lnSpc>
        <a:spcBef>
          <a:spcPct val="0"/>
        </a:spcBef>
        <a:spcAft>
          <a:spcPct val="0"/>
        </a:spcAft>
        <a:defRPr sz="3600">
          <a:solidFill>
            <a:schemeClr val="tx1"/>
          </a:solidFill>
          <a:latin typeface="Calibri" charset="0"/>
          <a:ea typeface="ＭＳ Ｐゴシック" charset="0"/>
          <a:cs typeface="ＭＳ Ｐゴシック" charset="0"/>
        </a:defRPr>
      </a:lvl2pPr>
      <a:lvl3pPr algn="l" rtl="0" eaLnBrk="0" fontAlgn="base" hangingPunct="0">
        <a:lnSpc>
          <a:spcPct val="80000"/>
        </a:lnSpc>
        <a:spcBef>
          <a:spcPct val="0"/>
        </a:spcBef>
        <a:spcAft>
          <a:spcPct val="0"/>
        </a:spcAft>
        <a:defRPr sz="3600">
          <a:solidFill>
            <a:schemeClr val="tx1"/>
          </a:solidFill>
          <a:latin typeface="Calibri" charset="0"/>
          <a:ea typeface="ＭＳ Ｐゴシック" charset="0"/>
          <a:cs typeface="ＭＳ Ｐゴシック" charset="0"/>
        </a:defRPr>
      </a:lvl3pPr>
      <a:lvl4pPr algn="l" rtl="0" eaLnBrk="0" fontAlgn="base" hangingPunct="0">
        <a:lnSpc>
          <a:spcPct val="80000"/>
        </a:lnSpc>
        <a:spcBef>
          <a:spcPct val="0"/>
        </a:spcBef>
        <a:spcAft>
          <a:spcPct val="0"/>
        </a:spcAft>
        <a:defRPr sz="3600">
          <a:solidFill>
            <a:schemeClr val="tx1"/>
          </a:solidFill>
          <a:latin typeface="Calibri" charset="0"/>
          <a:ea typeface="ＭＳ Ｐゴシック" charset="0"/>
          <a:cs typeface="ＭＳ Ｐゴシック" charset="0"/>
        </a:defRPr>
      </a:lvl4pPr>
      <a:lvl5pPr algn="l" rtl="0" eaLnBrk="0" fontAlgn="base" hangingPunct="0">
        <a:lnSpc>
          <a:spcPct val="80000"/>
        </a:lnSpc>
        <a:spcBef>
          <a:spcPct val="0"/>
        </a:spcBef>
        <a:spcAft>
          <a:spcPct val="0"/>
        </a:spcAft>
        <a:defRPr sz="3600">
          <a:solidFill>
            <a:schemeClr val="tx1"/>
          </a:solidFill>
          <a:latin typeface="Calibri" charset="0"/>
          <a:ea typeface="ＭＳ Ｐゴシック" charset="0"/>
          <a:cs typeface="ＭＳ Ｐゴシック" charset="0"/>
        </a:defRPr>
      </a:lvl5pPr>
      <a:lvl6pPr marL="457200" algn="l" rtl="0" fontAlgn="base">
        <a:lnSpc>
          <a:spcPct val="80000"/>
        </a:lnSpc>
        <a:spcBef>
          <a:spcPct val="0"/>
        </a:spcBef>
        <a:spcAft>
          <a:spcPct val="0"/>
        </a:spcAft>
        <a:defRPr sz="3600">
          <a:solidFill>
            <a:schemeClr val="tx1"/>
          </a:solidFill>
          <a:latin typeface="Calibri" charset="0"/>
          <a:ea typeface="ＭＳ Ｐゴシック" charset="0"/>
          <a:cs typeface="ＭＳ Ｐゴシック" charset="0"/>
        </a:defRPr>
      </a:lvl6pPr>
      <a:lvl7pPr marL="914400" algn="l" rtl="0" fontAlgn="base">
        <a:lnSpc>
          <a:spcPct val="80000"/>
        </a:lnSpc>
        <a:spcBef>
          <a:spcPct val="0"/>
        </a:spcBef>
        <a:spcAft>
          <a:spcPct val="0"/>
        </a:spcAft>
        <a:defRPr sz="3600">
          <a:solidFill>
            <a:schemeClr val="tx1"/>
          </a:solidFill>
          <a:latin typeface="Calibri" charset="0"/>
          <a:ea typeface="ＭＳ Ｐゴシック" charset="0"/>
          <a:cs typeface="ＭＳ Ｐゴシック" charset="0"/>
        </a:defRPr>
      </a:lvl7pPr>
      <a:lvl8pPr marL="1371600" algn="l" rtl="0" fontAlgn="base">
        <a:lnSpc>
          <a:spcPct val="80000"/>
        </a:lnSpc>
        <a:spcBef>
          <a:spcPct val="0"/>
        </a:spcBef>
        <a:spcAft>
          <a:spcPct val="0"/>
        </a:spcAft>
        <a:defRPr sz="3600">
          <a:solidFill>
            <a:schemeClr val="tx1"/>
          </a:solidFill>
          <a:latin typeface="Calibri" charset="0"/>
          <a:ea typeface="ＭＳ Ｐゴシック" charset="0"/>
          <a:cs typeface="ＭＳ Ｐゴシック" charset="0"/>
        </a:defRPr>
      </a:lvl8pPr>
      <a:lvl9pPr marL="1828800" algn="l" rtl="0" fontAlgn="base">
        <a:lnSpc>
          <a:spcPct val="80000"/>
        </a:lnSpc>
        <a:spcBef>
          <a:spcPct val="0"/>
        </a:spcBef>
        <a:spcAft>
          <a:spcPct val="0"/>
        </a:spcAft>
        <a:defRPr sz="3600">
          <a:solidFill>
            <a:schemeClr val="tx1"/>
          </a:solidFill>
          <a:latin typeface="Calibri" charset="0"/>
          <a:ea typeface="ＭＳ Ｐゴシック" charset="0"/>
          <a:cs typeface="ＭＳ Ｐゴシック" charset="0"/>
        </a:defRPr>
      </a:lvl9pPr>
    </p:titleStyle>
    <p:bodyStyle>
      <a:lvl1pPr marL="228600" indent="-228600" algn="l" rtl="0" eaLnBrk="0" fontAlgn="base" hangingPunct="0">
        <a:lnSpc>
          <a:spcPct val="90000"/>
        </a:lnSpc>
        <a:spcBef>
          <a:spcPts val="1200"/>
        </a:spcBef>
        <a:spcAft>
          <a:spcPct val="0"/>
        </a:spcAft>
        <a:buClr>
          <a:srgbClr val="9A9B9D"/>
        </a:buClr>
        <a:buFont typeface="Arial" charset="0"/>
        <a:buChar char="•"/>
        <a:defRPr sz="2800" kern="1200">
          <a:solidFill>
            <a:schemeClr val="tx1"/>
          </a:solidFill>
          <a:latin typeface="+mn-lt"/>
          <a:ea typeface="ＭＳ Ｐゴシック" charset="0"/>
          <a:cs typeface="ＭＳ Ｐゴシック" charset="0"/>
        </a:defRPr>
      </a:lvl1pPr>
      <a:lvl2pPr marL="501650" indent="-228600" algn="l" rtl="0" eaLnBrk="0" fontAlgn="base" hangingPunct="0">
        <a:lnSpc>
          <a:spcPct val="90000"/>
        </a:lnSpc>
        <a:spcBef>
          <a:spcPts val="800"/>
        </a:spcBef>
        <a:spcAft>
          <a:spcPct val="0"/>
        </a:spcAft>
        <a:buClr>
          <a:srgbClr val="9A9B9D"/>
        </a:buClr>
        <a:buFont typeface="Arial" charset="0"/>
        <a:buChar char="–"/>
        <a:defRPr sz="2400" kern="1200">
          <a:solidFill>
            <a:schemeClr val="tx1"/>
          </a:solidFill>
          <a:latin typeface="+mn-lt"/>
          <a:ea typeface="ＭＳ Ｐゴシック" charset="0"/>
          <a:cs typeface="+mn-cs"/>
        </a:defRPr>
      </a:lvl2pPr>
      <a:lvl3pPr marL="730250" indent="-182563" algn="l" rtl="0" eaLnBrk="0" fontAlgn="base" hangingPunct="0">
        <a:lnSpc>
          <a:spcPct val="90000"/>
        </a:lnSpc>
        <a:spcBef>
          <a:spcPts val="600"/>
        </a:spcBef>
        <a:spcAft>
          <a:spcPct val="0"/>
        </a:spcAft>
        <a:buClr>
          <a:srgbClr val="9A9B9D"/>
        </a:buClr>
        <a:buFont typeface="Arial" charset="0"/>
        <a:buChar char="•"/>
        <a:defRPr sz="2000" kern="1200">
          <a:solidFill>
            <a:schemeClr val="tx1"/>
          </a:solidFill>
          <a:latin typeface="+mn-lt"/>
          <a:ea typeface="ＭＳ Ｐゴシック" charset="0"/>
          <a:cs typeface="+mn-cs"/>
        </a:defRPr>
      </a:lvl3pPr>
      <a:lvl4pPr marL="958850" indent="-182563" algn="l" rtl="0" eaLnBrk="0" fontAlgn="base" hangingPunct="0">
        <a:lnSpc>
          <a:spcPct val="90000"/>
        </a:lnSpc>
        <a:spcBef>
          <a:spcPts val="600"/>
        </a:spcBef>
        <a:spcAft>
          <a:spcPct val="0"/>
        </a:spcAft>
        <a:buClr>
          <a:srgbClr val="9A9B9D"/>
        </a:buClr>
        <a:buFont typeface="Arial" charset="0"/>
        <a:buChar char="–"/>
        <a:defRPr kern="1200">
          <a:solidFill>
            <a:schemeClr val="tx1"/>
          </a:solidFill>
          <a:latin typeface="+mn-lt"/>
          <a:ea typeface="ＭＳ Ｐゴシック" charset="0"/>
          <a:cs typeface="+mn-cs"/>
        </a:defRPr>
      </a:lvl4pPr>
      <a:lvl5pPr marL="1187450" indent="-182563" algn="l" rtl="0" eaLnBrk="0" fontAlgn="base" hangingPunct="0">
        <a:lnSpc>
          <a:spcPct val="90000"/>
        </a:lnSpc>
        <a:spcBef>
          <a:spcPts val="600"/>
        </a:spcBef>
        <a:spcAft>
          <a:spcPct val="0"/>
        </a:spcAft>
        <a:buClr>
          <a:srgbClr val="9A9B9D"/>
        </a:buClr>
        <a:buFont typeface="Arial" charset="0"/>
        <a:buChar char="•"/>
        <a:defRPr sz="1600" kern="1200">
          <a:solidFill>
            <a:schemeClr val="tx1"/>
          </a:solidFill>
          <a:latin typeface="+mn-lt"/>
          <a:ea typeface="ＭＳ Ｐゴシック" charset="0"/>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e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51EAA63-D034-42AE-91FA-B13B9518C7BE}" type="slidenum">
              <a:rPr lang="en-US" smtClean="0"/>
              <a:pPr/>
              <a:t>1</a:t>
            </a:fld>
            <a:endParaRPr lang="en-US"/>
          </a:p>
        </p:txBody>
      </p:sp>
      <p:sp>
        <p:nvSpPr>
          <p:cNvPr id="3" name="Footer Placeholder 2"/>
          <p:cNvSpPr>
            <a:spLocks noGrp="1"/>
          </p:cNvSpPr>
          <p:nvPr>
            <p:ph type="ftr" sz="quarter" idx="11"/>
          </p:nvPr>
        </p:nvSpPr>
        <p:spPr/>
        <p:txBody>
          <a:bodyPr/>
          <a:lstStyle/>
          <a:p>
            <a:r>
              <a:rPr lang="en-US" smtClean="0"/>
              <a:t>Confidential – Oracle Internal</a:t>
            </a:r>
            <a:endParaRPr lang="en-US" dirty="0"/>
          </a:p>
        </p:txBody>
      </p:sp>
      <p:sp>
        <p:nvSpPr>
          <p:cNvPr id="4" name="Title 3"/>
          <p:cNvSpPr>
            <a:spLocks noGrp="1"/>
          </p:cNvSpPr>
          <p:nvPr>
            <p:ph type="title"/>
          </p:nvPr>
        </p:nvSpPr>
        <p:spPr>
          <a:xfrm>
            <a:off x="531814" y="1621125"/>
            <a:ext cx="9601200" cy="1470025"/>
          </a:xfrm>
        </p:spPr>
        <p:txBody>
          <a:bodyPr/>
          <a:lstStyle/>
          <a:p>
            <a:r>
              <a:rPr lang="en-US" b="1" dirty="0"/>
              <a:t>Bring The Shelf to life</a:t>
            </a:r>
            <a:br>
              <a:rPr lang="en-US" b="1" dirty="0"/>
            </a:br>
            <a:r>
              <a:rPr lang="en-US" sz="2800" b="1" dirty="0"/>
              <a:t> Guest Convenience and Hyper Contextual Engagement  </a:t>
            </a:r>
          </a:p>
        </p:txBody>
      </p:sp>
      <p:sp>
        <p:nvSpPr>
          <p:cNvPr id="5" name="Text Placeholder 4"/>
          <p:cNvSpPr>
            <a:spLocks noGrp="1"/>
          </p:cNvSpPr>
          <p:nvPr>
            <p:ph type="body" sz="quarter" idx="14"/>
          </p:nvPr>
        </p:nvSpPr>
        <p:spPr/>
        <p:txBody>
          <a:bodyPr/>
          <a:lstStyle/>
          <a:p>
            <a:r>
              <a:rPr lang="en-US" dirty="0" smtClean="0"/>
              <a:t>December 2017</a:t>
            </a:r>
          </a:p>
          <a:p>
            <a:r>
              <a:rPr lang="en-US" dirty="0" smtClean="0"/>
              <a:t>Internal Training Version</a:t>
            </a:r>
            <a:endParaRPr lang="en-US" dirty="0"/>
          </a:p>
        </p:txBody>
      </p:sp>
    </p:spTree>
    <p:extLst>
      <p:ext uri="{BB962C8B-B14F-4D97-AF65-F5344CB8AC3E}">
        <p14:creationId xmlns:p14="http://schemas.microsoft.com/office/powerpoint/2010/main" val="253919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Proposal Summary</a:t>
            </a:r>
            <a:endParaRPr lang="en-US" dirty="0"/>
          </a:p>
        </p:txBody>
      </p:sp>
      <p:sp>
        <p:nvSpPr>
          <p:cNvPr id="4" name="Footer Placeholder 3"/>
          <p:cNvSpPr>
            <a:spLocks noGrp="1"/>
          </p:cNvSpPr>
          <p:nvPr>
            <p:ph type="ftr" sz="quarter" idx="11"/>
          </p:nvPr>
        </p:nvSpPr>
        <p:spPr/>
        <p:txBody>
          <a:bodyPr/>
          <a:lstStyle/>
          <a:p>
            <a:r>
              <a:rPr lang="en-US" smtClean="0"/>
              <a:t>Confidential – Oracle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691554736"/>
              </p:ext>
            </p:extLst>
          </p:nvPr>
        </p:nvGraphicFramePr>
        <p:xfrm>
          <a:off x="531811" y="1156606"/>
          <a:ext cx="10792106" cy="1203707"/>
        </p:xfrm>
        <a:graphic>
          <a:graphicData uri="http://schemas.openxmlformats.org/drawingml/2006/table">
            <a:tbl>
              <a:tblPr firstRow="1" bandRow="1">
                <a:tableStyleId>{0E3FDE45-AF77-4B5C-9715-49D594BDF05E}</a:tableStyleId>
              </a:tblPr>
              <a:tblGrid>
                <a:gridCol w="3397515">
                  <a:extLst>
                    <a:ext uri="{9D8B030D-6E8A-4147-A177-3AD203B41FA5}">
                      <a16:colId xmlns:a16="http://schemas.microsoft.com/office/drawing/2014/main" xmlns="" val="20000"/>
                    </a:ext>
                  </a:extLst>
                </a:gridCol>
                <a:gridCol w="7394591">
                  <a:extLst>
                    <a:ext uri="{9D8B030D-6E8A-4147-A177-3AD203B41FA5}">
                      <a16:colId xmlns:a16="http://schemas.microsoft.com/office/drawing/2014/main" xmlns="" val="20001"/>
                    </a:ext>
                  </a:extLst>
                </a:gridCol>
              </a:tblGrid>
              <a:tr h="381248">
                <a:tc>
                  <a:txBody>
                    <a:bodyPr/>
                    <a:lstStyle/>
                    <a:p>
                      <a:r>
                        <a:rPr lang="en-US" sz="2800" b="1" dirty="0" smtClean="0"/>
                        <a:t>What</a:t>
                      </a:r>
                      <a:endParaRPr lang="en-US" sz="2800" b="1" dirty="0"/>
                    </a:p>
                  </a:txBody>
                  <a:tcPr marL="68580" marR="68580" marT="34290" marB="34290"/>
                </a:tc>
                <a:tc>
                  <a:txBody>
                    <a:bodyPr/>
                    <a:lstStyle/>
                    <a:p>
                      <a:endParaRPr lang="en-US" sz="1800" b="0" i="0" dirty="0"/>
                    </a:p>
                  </a:txBody>
                  <a:tcPr marL="68580" marR="68580" marT="34290" marB="34290"/>
                </a:tc>
                <a:extLst>
                  <a:ext uri="{0D108BD9-81ED-4DB2-BD59-A6C34878D82A}">
                    <a16:rowId xmlns:a16="http://schemas.microsoft.com/office/drawing/2014/main" xmlns="" val="10000"/>
                  </a:ext>
                </a:extLst>
              </a:tr>
              <a:tr h="708407">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t>An intelligent personal shopper that can provide guests</a:t>
                      </a:r>
                      <a:r>
                        <a:rPr lang="en-US" sz="1800" i="0" baseline="0" dirty="0" smtClean="0"/>
                        <a:t> with information, recommend products, and even look for special bundle deals and coupons, depending on the guests preferences and behaviors</a:t>
                      </a:r>
                      <a:endParaRPr lang="en-US" sz="1800" i="0" dirty="0" smtClean="0"/>
                    </a:p>
                  </a:txBody>
                  <a:tcPr marL="68580" marR="68580" marT="34290" marB="34290"/>
                </a:tc>
                <a:tc hMerge="1">
                  <a:txBody>
                    <a:bodyPr/>
                    <a:lstStyle/>
                    <a:p>
                      <a:endParaRPr lang="en-US" sz="1800" i="0" dirty="0"/>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39659152"/>
              </p:ext>
            </p:extLst>
          </p:nvPr>
        </p:nvGraphicFramePr>
        <p:xfrm>
          <a:off x="531811" y="2332450"/>
          <a:ext cx="10792106" cy="1203707"/>
        </p:xfrm>
        <a:graphic>
          <a:graphicData uri="http://schemas.openxmlformats.org/drawingml/2006/table">
            <a:tbl>
              <a:tblPr firstRow="1" bandRow="1">
                <a:tableStyleId>{0E3FDE45-AF77-4B5C-9715-49D594BDF05E}</a:tableStyleId>
              </a:tblPr>
              <a:tblGrid>
                <a:gridCol w="3397515">
                  <a:extLst>
                    <a:ext uri="{9D8B030D-6E8A-4147-A177-3AD203B41FA5}">
                      <a16:colId xmlns:a16="http://schemas.microsoft.com/office/drawing/2014/main" xmlns="" val="20000"/>
                    </a:ext>
                  </a:extLst>
                </a:gridCol>
                <a:gridCol w="7394591">
                  <a:extLst>
                    <a:ext uri="{9D8B030D-6E8A-4147-A177-3AD203B41FA5}">
                      <a16:colId xmlns:a16="http://schemas.microsoft.com/office/drawing/2014/main" xmlns="" val="20001"/>
                    </a:ext>
                  </a:extLst>
                </a:gridCol>
              </a:tblGrid>
              <a:tr h="381248">
                <a:tc>
                  <a:txBody>
                    <a:bodyPr/>
                    <a:lstStyle/>
                    <a:p>
                      <a:r>
                        <a:rPr lang="en-US" sz="2800" b="1" dirty="0" smtClean="0"/>
                        <a:t>Why</a:t>
                      </a:r>
                      <a:endParaRPr lang="en-US" sz="2800" b="1" dirty="0"/>
                    </a:p>
                  </a:txBody>
                  <a:tcPr marL="68580" marR="68580" marT="34290" marB="34290"/>
                </a:tc>
                <a:tc>
                  <a:txBody>
                    <a:bodyPr/>
                    <a:lstStyle/>
                    <a:p>
                      <a:endParaRPr lang="en-US" sz="1800" b="0" i="0" dirty="0"/>
                    </a:p>
                  </a:txBody>
                  <a:tcPr marL="68580" marR="68580" marT="34290" marB="34290"/>
                </a:tc>
                <a:extLst>
                  <a:ext uri="{0D108BD9-81ED-4DB2-BD59-A6C34878D82A}">
                    <a16:rowId xmlns:a16="http://schemas.microsoft.com/office/drawing/2014/main" xmlns="" val="10000"/>
                  </a:ext>
                </a:extLst>
              </a:tr>
              <a:tr h="708407">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0" dirty="0" smtClean="0"/>
                        <a:t>To compete with online retailers,</a:t>
                      </a:r>
                      <a:r>
                        <a:rPr lang="en-US" sz="1800" i="0" baseline="0" dirty="0" smtClean="0"/>
                        <a:t> physical retailers need to reduce capital expenses in order to focus on innovation while still providing customers with the competitive information and support they need</a:t>
                      </a:r>
                      <a:endParaRPr lang="en-US" sz="1800" i="0" dirty="0" smtClean="0"/>
                    </a:p>
                  </a:txBody>
                  <a:tcPr marL="68580" marR="68580" marT="34290" marB="34290"/>
                </a:tc>
                <a:tc hMerge="1">
                  <a:txBody>
                    <a:bodyPr/>
                    <a:lstStyle/>
                    <a:p>
                      <a:endParaRPr lang="en-US" sz="1800" i="0" dirty="0"/>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531931361"/>
              </p:ext>
            </p:extLst>
          </p:nvPr>
        </p:nvGraphicFramePr>
        <p:xfrm>
          <a:off x="531811" y="3536157"/>
          <a:ext cx="10792106" cy="1386840"/>
        </p:xfrm>
        <a:graphic>
          <a:graphicData uri="http://schemas.openxmlformats.org/drawingml/2006/table">
            <a:tbl>
              <a:tblPr firstRow="1" bandRow="1">
                <a:tableStyleId>{0E3FDE45-AF77-4B5C-9715-49D594BDF05E}</a:tableStyleId>
              </a:tblPr>
              <a:tblGrid>
                <a:gridCol w="3397515">
                  <a:extLst>
                    <a:ext uri="{9D8B030D-6E8A-4147-A177-3AD203B41FA5}">
                      <a16:colId xmlns:a16="http://schemas.microsoft.com/office/drawing/2014/main" xmlns="" val="20000"/>
                    </a:ext>
                  </a:extLst>
                </a:gridCol>
                <a:gridCol w="7394591">
                  <a:extLst>
                    <a:ext uri="{9D8B030D-6E8A-4147-A177-3AD203B41FA5}">
                      <a16:colId xmlns:a16="http://schemas.microsoft.com/office/drawing/2014/main" xmlns="" val="20001"/>
                    </a:ext>
                  </a:extLst>
                </a:gridCol>
              </a:tblGrid>
              <a:tr h="381248">
                <a:tc>
                  <a:txBody>
                    <a:bodyPr/>
                    <a:lstStyle/>
                    <a:p>
                      <a:r>
                        <a:rPr lang="en-US" sz="2800" b="1" dirty="0" smtClean="0"/>
                        <a:t>How</a:t>
                      </a:r>
                      <a:endParaRPr lang="en-US" sz="2800" b="1" dirty="0"/>
                    </a:p>
                  </a:txBody>
                  <a:tcPr marL="68580" marR="68580" marT="34290" marB="34290"/>
                </a:tc>
                <a:tc>
                  <a:txBody>
                    <a:bodyPr/>
                    <a:lstStyle/>
                    <a:p>
                      <a:endParaRPr lang="en-US" sz="1800" b="0" i="0" dirty="0"/>
                    </a:p>
                  </a:txBody>
                  <a:tcPr marL="68580" marR="68580" marT="34290" marB="34290"/>
                </a:tc>
                <a:extLst>
                  <a:ext uri="{0D108BD9-81ED-4DB2-BD59-A6C34878D82A}">
                    <a16:rowId xmlns:a16="http://schemas.microsoft.com/office/drawing/2014/main" xmlns="" val="10000"/>
                  </a:ext>
                </a:extLst>
              </a:tr>
              <a:tr h="708407">
                <a:tc gridSpan="2">
                  <a:txBody>
                    <a:bodyPr/>
                    <a:lstStyle/>
                    <a:p>
                      <a:r>
                        <a:rPr lang="en-US" sz="1800" i="0" dirty="0" smtClean="0"/>
                        <a:t>T</a:t>
                      </a:r>
                      <a:r>
                        <a:rPr lang="en-US" sz="1800" i="0" baseline="0" dirty="0" smtClean="0"/>
                        <a:t>he mobile app detects the product using the device’s camera and then brings that product to life via an interactive, AR model that also provides options to facilitate product checkout, give context aware recommendations, and answer any product related questions the customer may have</a:t>
                      </a:r>
                      <a:endParaRPr lang="en-US" sz="1800" i="0" dirty="0"/>
                    </a:p>
                  </a:txBody>
                  <a:tcPr marL="68580" marR="68580" marT="34290" marB="34290"/>
                </a:tc>
                <a:tc hMerge="1">
                  <a:txBody>
                    <a:bodyPr/>
                    <a:lstStyle/>
                    <a:p>
                      <a:endParaRPr lang="en-US" sz="1800" i="0" dirty="0"/>
                    </a:p>
                  </a:txBody>
                  <a:tcPr marL="68580" marR="68580" marT="34290" marB="34290"/>
                </a:tc>
                <a:extLst>
                  <a:ext uri="{0D108BD9-81ED-4DB2-BD59-A6C34878D82A}">
                    <a16:rowId xmlns:a16="http://schemas.microsoft.com/office/drawing/2014/main" xmlns=""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75121169"/>
              </p:ext>
            </p:extLst>
          </p:nvPr>
        </p:nvGraphicFramePr>
        <p:xfrm>
          <a:off x="531811" y="4935172"/>
          <a:ext cx="10792106" cy="1203707"/>
        </p:xfrm>
        <a:graphic>
          <a:graphicData uri="http://schemas.openxmlformats.org/drawingml/2006/table">
            <a:tbl>
              <a:tblPr firstRow="1" bandRow="1">
                <a:tableStyleId>{0E3FDE45-AF77-4B5C-9715-49D594BDF05E}</a:tableStyleId>
              </a:tblPr>
              <a:tblGrid>
                <a:gridCol w="3397515">
                  <a:extLst>
                    <a:ext uri="{9D8B030D-6E8A-4147-A177-3AD203B41FA5}">
                      <a16:colId xmlns:a16="http://schemas.microsoft.com/office/drawing/2014/main" xmlns="" val="20000"/>
                    </a:ext>
                  </a:extLst>
                </a:gridCol>
                <a:gridCol w="7394591">
                  <a:extLst>
                    <a:ext uri="{9D8B030D-6E8A-4147-A177-3AD203B41FA5}">
                      <a16:colId xmlns:a16="http://schemas.microsoft.com/office/drawing/2014/main" xmlns="" val="20001"/>
                    </a:ext>
                  </a:extLst>
                </a:gridCol>
              </a:tblGrid>
              <a:tr h="381248">
                <a:tc>
                  <a:txBody>
                    <a:bodyPr/>
                    <a:lstStyle/>
                    <a:p>
                      <a:r>
                        <a:rPr lang="en-US" sz="2800" b="1" dirty="0" smtClean="0"/>
                        <a:t>Resources</a:t>
                      </a:r>
                      <a:endParaRPr lang="en-US" sz="2800" b="1" dirty="0"/>
                    </a:p>
                  </a:txBody>
                  <a:tcPr marL="68580" marR="68580" marT="34290" marB="34290"/>
                </a:tc>
                <a:tc>
                  <a:txBody>
                    <a:bodyPr/>
                    <a:lstStyle/>
                    <a:p>
                      <a:endParaRPr lang="en-US" sz="1800" b="0" i="0" dirty="0"/>
                    </a:p>
                  </a:txBody>
                  <a:tcPr marL="68580" marR="68580" marT="34290" marB="34290"/>
                </a:tc>
                <a:extLst>
                  <a:ext uri="{0D108BD9-81ED-4DB2-BD59-A6C34878D82A}">
                    <a16:rowId xmlns:a16="http://schemas.microsoft.com/office/drawing/2014/main" xmlns="" val="10000"/>
                  </a:ext>
                </a:extLst>
              </a:tr>
              <a:tr h="708407">
                <a:tc gridSpan="2">
                  <a:txBody>
                    <a:bodyPr/>
                    <a:lstStyle/>
                    <a:p>
                      <a:r>
                        <a:rPr lang="en-US" sz="1800" i="0" dirty="0" smtClean="0"/>
                        <a:t>People:</a:t>
                      </a:r>
                      <a:r>
                        <a:rPr lang="en-US" sz="1800" i="0" baseline="0" dirty="0" smtClean="0"/>
                        <a:t> </a:t>
                      </a:r>
                      <a:r>
                        <a:rPr lang="en-US" sz="1800" i="0" baseline="0" dirty="0" err="1" smtClean="0"/>
                        <a:t>Faysal</a:t>
                      </a:r>
                      <a:r>
                        <a:rPr lang="en-US" sz="1800" i="0" baseline="0" dirty="0" smtClean="0"/>
                        <a:t> Sharif, Nolan Corcoran</a:t>
                      </a:r>
                    </a:p>
                  </a:txBody>
                  <a:tcPr marL="68580" marR="68580" marT="34290" marB="34290"/>
                </a:tc>
                <a:tc hMerge="1">
                  <a:txBody>
                    <a:bodyPr/>
                    <a:lstStyle/>
                    <a:p>
                      <a:endParaRPr lang="en-US" sz="1800" i="0" dirty="0"/>
                    </a:p>
                  </a:txBody>
                  <a:tcPr marL="68580" marR="68580" marT="34290" marB="34290"/>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2169439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Attributes</a:t>
            </a:r>
          </a:p>
        </p:txBody>
      </p:sp>
      <p:sp>
        <p:nvSpPr>
          <p:cNvPr id="4" name="Footer Placeholder 3"/>
          <p:cNvSpPr>
            <a:spLocks noGrp="1"/>
          </p:cNvSpPr>
          <p:nvPr>
            <p:ph type="ftr" sz="quarter" idx="11"/>
          </p:nvPr>
        </p:nvSpPr>
        <p:spPr/>
        <p:txBody>
          <a:bodyPr/>
          <a:lstStyle/>
          <a:p>
            <a:r>
              <a:rPr lang="en-US" smtClean="0"/>
              <a:t>Confidential – Oracle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3934816"/>
              </p:ext>
            </p:extLst>
          </p:nvPr>
        </p:nvGraphicFramePr>
        <p:xfrm>
          <a:off x="531811" y="1260516"/>
          <a:ext cx="10792106" cy="4891028"/>
        </p:xfrm>
        <a:graphic>
          <a:graphicData uri="http://schemas.openxmlformats.org/drawingml/2006/table">
            <a:tbl>
              <a:tblPr firstRow="1" bandRow="1">
                <a:tableStyleId>{0E3FDE45-AF77-4B5C-9715-49D594BDF05E}</a:tableStyleId>
              </a:tblPr>
              <a:tblGrid>
                <a:gridCol w="3397515">
                  <a:extLst>
                    <a:ext uri="{9D8B030D-6E8A-4147-A177-3AD203B41FA5}">
                      <a16:colId xmlns:a16="http://schemas.microsoft.com/office/drawing/2014/main" xmlns="" val="20000"/>
                    </a:ext>
                  </a:extLst>
                </a:gridCol>
                <a:gridCol w="7394591">
                  <a:extLst>
                    <a:ext uri="{9D8B030D-6E8A-4147-A177-3AD203B41FA5}">
                      <a16:colId xmlns:a16="http://schemas.microsoft.com/office/drawing/2014/main" xmlns="" val="20001"/>
                    </a:ext>
                  </a:extLst>
                </a:gridCol>
              </a:tblGrid>
              <a:tr h="708407">
                <a:tc>
                  <a:txBody>
                    <a:bodyPr/>
                    <a:lstStyle/>
                    <a:p>
                      <a:r>
                        <a:rPr lang="en-US" sz="1800" b="1" dirty="0" smtClean="0"/>
                        <a:t>Product(s)</a:t>
                      </a:r>
                      <a:endParaRPr lang="en-US" sz="1800" b="1"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dirty="0" smtClean="0"/>
                        <a:t>OCI</a:t>
                      </a:r>
                      <a:r>
                        <a:rPr lang="en-US" sz="1800" b="0" i="0" baseline="0" dirty="0" smtClean="0"/>
                        <a:t> </a:t>
                      </a:r>
                      <a:r>
                        <a:rPr lang="mr-IN" sz="1800" b="0" i="0" baseline="0" dirty="0" smtClean="0"/>
                        <a:t>–</a:t>
                      </a:r>
                      <a:r>
                        <a:rPr lang="en-US" sz="1800" b="0" i="0" baseline="0" dirty="0" smtClean="0"/>
                        <a:t> CPU, OCI </a:t>
                      </a:r>
                      <a:r>
                        <a:rPr lang="mr-IN" sz="1800" b="0" i="0" baseline="0" dirty="0" smtClean="0"/>
                        <a:t>–</a:t>
                      </a:r>
                      <a:r>
                        <a:rPr lang="en-US" sz="1800" b="0" i="0" baseline="0" dirty="0" smtClean="0"/>
                        <a:t> GPU, OCI Object Storage, </a:t>
                      </a:r>
                      <a:r>
                        <a:rPr lang="en-US" sz="1800" b="0" i="0" baseline="0" dirty="0" err="1" smtClean="0"/>
                        <a:t>OMCe</a:t>
                      </a:r>
                      <a:r>
                        <a:rPr lang="en-US" sz="1800" b="0" i="0" baseline="0" dirty="0" smtClean="0"/>
                        <a:t> (IBCS and MCS)</a:t>
                      </a:r>
                      <a:endParaRPr lang="en-US" sz="1800" b="0" i="0" dirty="0" smtClean="0"/>
                    </a:p>
                  </a:txBody>
                  <a:tcPr marL="68580" marR="68580" marT="34290" marB="34290"/>
                </a:tc>
                <a:extLst>
                  <a:ext uri="{0D108BD9-81ED-4DB2-BD59-A6C34878D82A}">
                    <a16:rowId xmlns:a16="http://schemas.microsoft.com/office/drawing/2014/main" xmlns="" val="10000"/>
                  </a:ext>
                </a:extLst>
              </a:tr>
              <a:tr h="708407">
                <a:tc>
                  <a:txBody>
                    <a:bodyPr/>
                    <a:lstStyle/>
                    <a:p>
                      <a:r>
                        <a:rPr lang="en-US" sz="1800" b="1" u="none" strike="noStrike" dirty="0" smtClean="0"/>
                        <a:t>Date Last Updated</a:t>
                      </a:r>
                      <a:endParaRPr lang="en-US" sz="1800" b="1" u="none" strike="noStrike" dirty="0"/>
                    </a:p>
                  </a:txBody>
                  <a:tcPr marL="68580" marR="68580" marT="34290" marB="34290"/>
                </a:tc>
                <a:tc>
                  <a:txBody>
                    <a:bodyPr/>
                    <a:lstStyle/>
                    <a:p>
                      <a:r>
                        <a:rPr lang="en-US" sz="1800" i="0" dirty="0" smtClean="0"/>
                        <a:t>1/2/2018</a:t>
                      </a:r>
                      <a:endParaRPr lang="en-US" sz="1800" i="0" dirty="0"/>
                    </a:p>
                  </a:txBody>
                  <a:tcPr marL="68580" marR="68580" marT="34290" marB="34290"/>
                </a:tc>
                <a:extLst>
                  <a:ext uri="{0D108BD9-81ED-4DB2-BD59-A6C34878D82A}">
                    <a16:rowId xmlns:a16="http://schemas.microsoft.com/office/drawing/2014/main" xmlns="" val="10001"/>
                  </a:ext>
                </a:extLst>
              </a:tr>
              <a:tr h="708407">
                <a:tc>
                  <a:txBody>
                    <a:bodyPr/>
                    <a:lstStyle/>
                    <a:p>
                      <a:r>
                        <a:rPr lang="en-US" sz="1800" b="1" dirty="0" smtClean="0"/>
                        <a:t>Author(s)</a:t>
                      </a:r>
                      <a:endParaRPr lang="en-US" sz="1800" b="1" dirty="0"/>
                    </a:p>
                  </a:txBody>
                  <a:tcPr marL="68580" marR="68580" marT="34290" marB="34290"/>
                </a:tc>
                <a:tc>
                  <a:txBody>
                    <a:bodyPr/>
                    <a:lstStyle/>
                    <a:p>
                      <a:r>
                        <a:rPr lang="en-US" sz="1800" i="0" dirty="0" err="1" smtClean="0"/>
                        <a:t>Faysal</a:t>
                      </a:r>
                      <a:r>
                        <a:rPr lang="en-US" sz="1800" i="0" dirty="0" smtClean="0"/>
                        <a:t> Sharif, Nolan Corcoran</a:t>
                      </a:r>
                      <a:endParaRPr lang="en-US" sz="1800" i="0" dirty="0"/>
                    </a:p>
                  </a:txBody>
                  <a:tcPr marL="68580" marR="68580" marT="34290" marB="34290"/>
                </a:tc>
                <a:extLst>
                  <a:ext uri="{0D108BD9-81ED-4DB2-BD59-A6C34878D82A}">
                    <a16:rowId xmlns:a16="http://schemas.microsoft.com/office/drawing/2014/main" xmlns="" val="10002"/>
                  </a:ext>
                </a:extLst>
              </a:tr>
              <a:tr h="708407">
                <a:tc>
                  <a:txBody>
                    <a:bodyPr/>
                    <a:lstStyle/>
                    <a:p>
                      <a:r>
                        <a:rPr lang="en-US" sz="1800" b="1" dirty="0" smtClean="0"/>
                        <a:t>Demo Title(s)</a:t>
                      </a:r>
                      <a:endParaRPr lang="en-US" sz="1800" b="1" dirty="0"/>
                    </a:p>
                  </a:txBody>
                  <a:tcPr marL="68580" marR="68580" marT="34290" marB="34290"/>
                </a:tc>
                <a:tc>
                  <a:txBody>
                    <a:bodyPr/>
                    <a:lstStyle/>
                    <a:p>
                      <a:r>
                        <a:rPr lang="en-US" sz="1800" i="0" dirty="0" smtClean="0"/>
                        <a:t>Bring The</a:t>
                      </a:r>
                      <a:r>
                        <a:rPr lang="en-US" sz="1800" i="0" baseline="0" dirty="0" smtClean="0"/>
                        <a:t> Shelf to Life</a:t>
                      </a:r>
                      <a:endParaRPr lang="en-US" sz="1800" i="0" dirty="0"/>
                    </a:p>
                  </a:txBody>
                  <a:tcPr marL="68580" marR="68580" marT="34290" marB="34290"/>
                </a:tc>
                <a:extLst>
                  <a:ext uri="{0D108BD9-81ED-4DB2-BD59-A6C34878D82A}">
                    <a16:rowId xmlns:a16="http://schemas.microsoft.com/office/drawing/2014/main" xmlns="" val="10004"/>
                  </a:ext>
                </a:extLst>
              </a:tr>
              <a:tr h="543011">
                <a:tc>
                  <a:txBody>
                    <a:bodyPr/>
                    <a:lstStyle/>
                    <a:p>
                      <a:r>
                        <a:rPr lang="en-US" sz="1800" b="1" dirty="0" smtClean="0"/>
                        <a:t>Sales Play</a:t>
                      </a:r>
                      <a:endParaRPr lang="en-US" sz="1800" b="1" dirty="0"/>
                    </a:p>
                  </a:txBody>
                  <a:tcPr marL="68580" marR="68580" marT="34290" marB="34290"/>
                </a:tc>
                <a:tc>
                  <a:txBody>
                    <a:bodyPr/>
                    <a:lstStyle/>
                    <a:p>
                      <a:r>
                        <a:rPr lang="en-US" sz="1800" i="0" dirty="0" smtClean="0"/>
                        <a:t>Allows physical</a:t>
                      </a:r>
                      <a:r>
                        <a:rPr lang="en-US" sz="1800" i="0" baseline="0" dirty="0" smtClean="0"/>
                        <a:t> retailers to dramatically reduce costs while providing an enhanced customer experience</a:t>
                      </a:r>
                      <a:endParaRPr lang="en-US" sz="1800" i="0" dirty="0"/>
                    </a:p>
                  </a:txBody>
                  <a:tcPr marL="68580" marR="68580" marT="34290" marB="34290"/>
                </a:tc>
                <a:extLst>
                  <a:ext uri="{0D108BD9-81ED-4DB2-BD59-A6C34878D82A}">
                    <a16:rowId xmlns:a16="http://schemas.microsoft.com/office/drawing/2014/main" xmlns="" val="419170765"/>
                  </a:ext>
                </a:extLst>
              </a:tr>
              <a:tr h="598038">
                <a:tc>
                  <a:txBody>
                    <a:bodyPr/>
                    <a:lstStyle/>
                    <a:p>
                      <a:r>
                        <a:rPr lang="en-US" sz="1800" b="1" dirty="0" smtClean="0"/>
                        <a:t>Use Case</a:t>
                      </a:r>
                      <a:endParaRPr lang="en-US" sz="1800" b="1" dirty="0"/>
                    </a:p>
                  </a:txBody>
                  <a:tcPr marL="68580" marR="68580" marT="34290" marB="34290"/>
                </a:tc>
                <a:tc>
                  <a:txBody>
                    <a:bodyPr/>
                    <a:lstStyle/>
                    <a:p>
                      <a:pPr marL="285750" indent="-285750">
                        <a:buFont typeface="Arial" charset="0"/>
                        <a:buChar char="•"/>
                      </a:pPr>
                      <a:r>
                        <a:rPr lang="en-US" sz="1800" i="0" dirty="0" smtClean="0"/>
                        <a:t>Have</a:t>
                      </a:r>
                      <a:r>
                        <a:rPr lang="en-US" sz="1800" i="0" baseline="0" dirty="0" smtClean="0"/>
                        <a:t> high margin products speak, text, &amp; answer questions and emote affectively</a:t>
                      </a:r>
                    </a:p>
                    <a:p>
                      <a:pPr marL="285750" indent="-285750">
                        <a:buFont typeface="Arial" charset="0"/>
                        <a:buChar char="•"/>
                      </a:pPr>
                      <a:r>
                        <a:rPr lang="en-US" sz="1800" i="0" baseline="0" dirty="0" smtClean="0"/>
                        <a:t>Simply point mobile device at any store item and complete isle checkout</a:t>
                      </a:r>
                    </a:p>
                    <a:p>
                      <a:pPr marL="285750" indent="-285750">
                        <a:buFont typeface="Arial" charset="0"/>
                        <a:buChar char="•"/>
                      </a:pPr>
                      <a:r>
                        <a:rPr lang="en-US" sz="1800" i="0" baseline="0" dirty="0" smtClean="0"/>
                        <a:t>Drive guest conversations through different channels including speech, text, audio and optical</a:t>
                      </a:r>
                      <a:endParaRPr lang="en-US" sz="1800" i="0" dirty="0"/>
                    </a:p>
                  </a:txBody>
                  <a:tcPr marL="68580" marR="68580" marT="34290" marB="34290"/>
                </a:tc>
                <a:extLst>
                  <a:ext uri="{0D108BD9-81ED-4DB2-BD59-A6C34878D82A}">
                    <a16:rowId xmlns:a16="http://schemas.microsoft.com/office/drawing/2014/main" xmlns="" val="2237726789"/>
                  </a:ext>
                </a:extLst>
              </a:tr>
            </a:tbl>
          </a:graphicData>
        </a:graphic>
      </p:graphicFrame>
    </p:spTree>
    <p:extLst>
      <p:ext uri="{BB962C8B-B14F-4D97-AF65-F5344CB8AC3E}">
        <p14:creationId xmlns:p14="http://schemas.microsoft.com/office/powerpoint/2010/main" val="172084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7904" y="718994"/>
            <a:ext cx="6180072" cy="1470025"/>
          </a:xfrm>
        </p:spPr>
        <p:txBody>
          <a:bodyPr rtlCol="0">
            <a:noAutofit/>
          </a:bodyPr>
          <a:lstStyle/>
          <a:p>
            <a:pPr eaLnBrk="1" fontAlgn="auto" hangingPunct="1">
              <a:lnSpc>
                <a:spcPct val="90000"/>
              </a:lnSpc>
              <a:spcAft>
                <a:spcPts val="0"/>
              </a:spcAft>
              <a:defRPr/>
            </a:pPr>
            <a:r>
              <a:rPr lang="en-US" sz="4000" dirty="0" smtClean="0">
                <a:solidFill>
                  <a:schemeClr val="bg1"/>
                </a:solidFill>
              </a:rPr>
              <a:t>Sales Play: </a:t>
            </a:r>
            <a:br>
              <a:rPr lang="en-US" sz="4000" dirty="0" smtClean="0">
                <a:solidFill>
                  <a:schemeClr val="bg1"/>
                </a:solidFill>
              </a:rPr>
            </a:br>
            <a:endParaRPr lang="en-US" sz="4000" dirty="0">
              <a:solidFill>
                <a:schemeClr val="bg1"/>
              </a:solidFill>
              <a:ea typeface="+mj-ea"/>
              <a:cs typeface="+mj-cs"/>
            </a:endParaRPr>
          </a:p>
        </p:txBody>
      </p:sp>
      <p:sp>
        <p:nvSpPr>
          <p:cNvPr id="3" name="Subtitle 2"/>
          <p:cNvSpPr>
            <a:spLocks noGrp="1"/>
          </p:cNvSpPr>
          <p:nvPr>
            <p:ph type="subTitle" idx="1"/>
          </p:nvPr>
        </p:nvSpPr>
        <p:spPr bwMode="gray">
          <a:xfrm>
            <a:off x="2514600" y="5216236"/>
            <a:ext cx="9497291" cy="1454729"/>
          </a:xfrm>
        </p:spPr>
        <p:txBody>
          <a:bodyPr rtlCol="0"/>
          <a:lstStyle/>
          <a:p>
            <a:pPr eaLnBrk="1" fontAlgn="auto" hangingPunct="1">
              <a:spcAft>
                <a:spcPts val="0"/>
              </a:spcAft>
              <a:buClr>
                <a:schemeClr val="tx1">
                  <a:lumMod val="60000"/>
                  <a:lumOff val="40000"/>
                </a:schemeClr>
              </a:buClr>
              <a:defRPr/>
            </a:pPr>
            <a:r>
              <a:rPr lang="en-US" sz="2000" dirty="0" smtClean="0">
                <a:solidFill>
                  <a:schemeClr val="bg1"/>
                </a:solidFill>
                <a:ea typeface="+mn-ea"/>
                <a:cs typeface="+mn-cs"/>
              </a:rPr>
              <a:t>Summary of Sales Play</a:t>
            </a:r>
            <a:endParaRPr lang="en-US" sz="2000" dirty="0">
              <a:solidFill>
                <a:schemeClr val="bg1"/>
              </a:solidFill>
              <a:ea typeface="+mn-ea"/>
              <a:cs typeface="+mn-cs"/>
            </a:endParaRPr>
          </a:p>
        </p:txBody>
      </p:sp>
    </p:spTree>
    <p:extLst>
      <p:ext uri="{BB962C8B-B14F-4D97-AF65-F5344CB8AC3E}">
        <p14:creationId xmlns:p14="http://schemas.microsoft.com/office/powerpoint/2010/main" val="167123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Content Placeholder 2"/>
          <p:cNvSpPr>
            <a:spLocks noGrp="1"/>
          </p:cNvSpPr>
          <p:nvPr>
            <p:ph idx="1"/>
          </p:nvPr>
        </p:nvSpPr>
        <p:spPr>
          <a:xfrm>
            <a:off x="531151" y="1051560"/>
            <a:ext cx="11126522" cy="4865915"/>
          </a:xfrm>
        </p:spPr>
        <p:txBody>
          <a:bodyPr/>
          <a:lstStyle/>
          <a:p>
            <a:pPr marL="0" indent="0">
              <a:buNone/>
            </a:pPr>
            <a:r>
              <a:rPr lang="en-US" sz="2000" b="1" dirty="0" smtClean="0"/>
              <a:t>Purpose of this Demo</a:t>
            </a:r>
          </a:p>
          <a:p>
            <a:pPr marL="0" indent="0">
              <a:buNone/>
            </a:pPr>
            <a:r>
              <a:rPr lang="en-US" sz="2000" dirty="0" smtClean="0"/>
              <a:t>	Demonstrate a mobile application that can detect a product, pull up an AR model of the product 	with relevant information, an option to purchase on the spot, and a </a:t>
            </a:r>
            <a:r>
              <a:rPr lang="en-US" sz="2000" dirty="0" err="1" smtClean="0"/>
              <a:t>chatbot</a:t>
            </a:r>
            <a:r>
              <a:rPr lang="en-US" sz="2000" dirty="0" smtClean="0"/>
              <a:t> channel to make 	further inquiries about the product</a:t>
            </a:r>
            <a:endParaRPr lang="en-US" sz="2000" dirty="0"/>
          </a:p>
          <a:p>
            <a:pPr marL="0" indent="0">
              <a:buNone/>
            </a:pPr>
            <a:endParaRPr lang="en-US" sz="2000" b="1" dirty="0" smtClean="0"/>
          </a:p>
          <a:p>
            <a:pPr marL="0" indent="0">
              <a:buNone/>
            </a:pPr>
            <a:r>
              <a:rPr lang="en-US" sz="1800" b="1" dirty="0"/>
              <a:t>Key Business Drivers</a:t>
            </a:r>
            <a:r>
              <a:rPr lang="en-US" sz="1800" dirty="0"/>
              <a:t> </a:t>
            </a:r>
            <a:endParaRPr lang="en-US" sz="1800" dirty="0" smtClean="0"/>
          </a:p>
          <a:p>
            <a:pPr marL="0" indent="0">
              <a:buNone/>
            </a:pPr>
            <a:r>
              <a:rPr lang="en-US" sz="1800" dirty="0"/>
              <a:t>	</a:t>
            </a:r>
            <a:endParaRPr lang="en-US" sz="1800" dirty="0"/>
          </a:p>
        </p:txBody>
      </p:sp>
      <p:sp>
        <p:nvSpPr>
          <p:cNvPr id="4" name="Footer Placeholder 3"/>
          <p:cNvSpPr>
            <a:spLocks noGrp="1"/>
          </p:cNvSpPr>
          <p:nvPr>
            <p:ph type="ftr" sz="quarter" idx="11"/>
          </p:nvPr>
        </p:nvSpPr>
        <p:spPr/>
        <p:txBody>
          <a:bodyPr/>
          <a:lstStyle/>
          <a:p>
            <a:r>
              <a:rPr lang="en-US" smtClean="0"/>
              <a:t>Confidential – Oracle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5</a:t>
            </a:fld>
            <a:endParaRPr lang="en-US"/>
          </a:p>
        </p:txBody>
      </p:sp>
    </p:spTree>
    <p:extLst>
      <p:ext uri="{BB962C8B-B14F-4D97-AF65-F5344CB8AC3E}">
        <p14:creationId xmlns:p14="http://schemas.microsoft.com/office/powerpoint/2010/main" val="329618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Storyline</a:t>
            </a:r>
            <a:endParaRPr lang="en-US" dirty="0"/>
          </a:p>
        </p:txBody>
      </p:sp>
      <p:sp>
        <p:nvSpPr>
          <p:cNvPr id="3" name="Content Placeholder 2"/>
          <p:cNvSpPr>
            <a:spLocks noGrp="1"/>
          </p:cNvSpPr>
          <p:nvPr>
            <p:ph idx="1"/>
          </p:nvPr>
        </p:nvSpPr>
        <p:spPr>
          <a:xfrm>
            <a:off x="531151" y="1114757"/>
            <a:ext cx="11126522" cy="4865915"/>
          </a:xfrm>
        </p:spPr>
        <p:txBody>
          <a:bodyPr/>
          <a:lstStyle/>
          <a:p>
            <a:pPr marL="0" indent="0" fontAlgn="t">
              <a:buNone/>
            </a:pPr>
            <a:r>
              <a:rPr lang="en-US" sz="2000" dirty="0" smtClean="0"/>
              <a:t>Alex is talking into Target store to buy a Sony digital SLR camera. He finds multiple options on display in the Target electronics section and likes the A390 model in particular. Alex has specific questions around features (steady shot, resolution, anti-shake), similar product comparisons, usage videos, as well as recommended best fit accessories and sales details. </a:t>
            </a:r>
          </a:p>
          <a:p>
            <a:pPr fontAlgn="t">
              <a:buFont typeface="Arial" charset="0"/>
              <a:buChar char="•"/>
            </a:pPr>
            <a:r>
              <a:rPr lang="en-US" sz="2000" dirty="0" smtClean="0"/>
              <a:t>Before </a:t>
            </a:r>
            <a:r>
              <a:rPr lang="mr-IN" sz="2000" dirty="0" smtClean="0"/>
              <a:t>–</a:t>
            </a:r>
            <a:r>
              <a:rPr lang="en-US" sz="2000" dirty="0" smtClean="0"/>
              <a:t> Either no Target employee is around to answer Alex’s questions or the Target employee who is simply not available to provide the adequate information for Alex to make his decision leaving Alex with one of two options. (1) Alex decides to come back after doing additional research which he may or may not do and with no guarantee that he will shop at Target next time. (2) Alex decides to simply buy the camera off Amazon when he is set on making a purchase.</a:t>
            </a:r>
          </a:p>
          <a:p>
            <a:pPr fontAlgn="t">
              <a:buFont typeface="Arial" charset="0"/>
              <a:buChar char="•"/>
            </a:pPr>
            <a:r>
              <a:rPr lang="en-US" sz="2000" dirty="0" smtClean="0"/>
              <a:t>Now </a:t>
            </a:r>
            <a:r>
              <a:rPr lang="mr-IN" sz="2000" dirty="0" smtClean="0"/>
              <a:t>–</a:t>
            </a:r>
            <a:r>
              <a:rPr lang="en-US" sz="2000" dirty="0" smtClean="0"/>
              <a:t> Alex opens his phone camera and points to the A390 to interact with the camera (having conversation and texting) to clarify all his questions. Deciding to buy, Alex clicks the checkout button within the app to initiate and complete the checkout process.</a:t>
            </a:r>
            <a:endParaRPr lang="en-US" sz="2000" dirty="0"/>
          </a:p>
        </p:txBody>
      </p:sp>
      <p:sp>
        <p:nvSpPr>
          <p:cNvPr id="4" name="Footer Placeholder 3"/>
          <p:cNvSpPr>
            <a:spLocks noGrp="1"/>
          </p:cNvSpPr>
          <p:nvPr>
            <p:ph type="ftr" sz="quarter" idx="11"/>
          </p:nvPr>
        </p:nvSpPr>
        <p:spPr/>
        <p:txBody>
          <a:bodyPr/>
          <a:lstStyle/>
          <a:p>
            <a:r>
              <a:rPr lang="en-US" smtClean="0"/>
              <a:t>Confidential – Oracle Internal</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t>6</a:t>
            </a:fld>
            <a:endParaRPr lang="en-US"/>
          </a:p>
        </p:txBody>
      </p:sp>
    </p:spTree>
    <p:extLst>
      <p:ext uri="{BB962C8B-B14F-4D97-AF65-F5344CB8AC3E}">
        <p14:creationId xmlns:p14="http://schemas.microsoft.com/office/powerpoint/2010/main" val="305470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8609992" y="6556248"/>
            <a:ext cx="2702495" cy="182880"/>
          </a:xfrm>
        </p:spPr>
        <p:txBody>
          <a:bodyPr/>
          <a:lstStyle/>
          <a:p>
            <a:r>
              <a:rPr lang="en-US" smtClean="0"/>
              <a:t>Confidential – Oracle Internal</a:t>
            </a:r>
            <a:endParaRPr lang="en-US" dirty="0"/>
          </a:p>
        </p:txBody>
      </p:sp>
      <p:sp>
        <p:nvSpPr>
          <p:cNvPr id="5" name="Slide Number Placeholder 4"/>
          <p:cNvSpPr>
            <a:spLocks noGrp="1"/>
          </p:cNvSpPr>
          <p:nvPr>
            <p:ph type="sldNum" sz="quarter" idx="12"/>
          </p:nvPr>
        </p:nvSpPr>
        <p:spPr>
          <a:xfrm>
            <a:off x="11312775" y="6556248"/>
            <a:ext cx="333467" cy="182880"/>
          </a:xfrm>
        </p:spPr>
        <p:txBody>
          <a:bodyPr/>
          <a:lstStyle/>
          <a:p>
            <a:fld id="{C51EAA63-D034-42AE-91FA-B13B9518C7BE}" type="slidenum">
              <a:rPr lang="en-US" smtClean="0"/>
              <a:t>7</a:t>
            </a:fld>
            <a:endParaRPr lang="en-US"/>
          </a:p>
        </p:txBody>
      </p:sp>
      <p:sp>
        <p:nvSpPr>
          <p:cNvPr id="10" name="Title 1"/>
          <p:cNvSpPr>
            <a:spLocks noGrp="1"/>
          </p:cNvSpPr>
          <p:nvPr>
            <p:ph type="title"/>
          </p:nvPr>
        </p:nvSpPr>
        <p:spPr>
          <a:xfrm>
            <a:off x="520382" y="406400"/>
            <a:ext cx="11125200" cy="540657"/>
          </a:xfrm>
        </p:spPr>
        <p:txBody>
          <a:bodyPr/>
          <a:lstStyle/>
          <a:p>
            <a:r>
              <a:rPr lang="en-US" dirty="0" smtClean="0"/>
              <a:t>Click </a:t>
            </a:r>
            <a:r>
              <a:rPr lang="en-US" dirty="0"/>
              <a:t>Summary</a:t>
            </a:r>
          </a:p>
        </p:txBody>
      </p:sp>
      <p:sp>
        <p:nvSpPr>
          <p:cNvPr id="11" name="Content Placeholder 2"/>
          <p:cNvSpPr>
            <a:spLocks noGrp="1"/>
          </p:cNvSpPr>
          <p:nvPr>
            <p:ph idx="1"/>
          </p:nvPr>
        </p:nvSpPr>
        <p:spPr>
          <a:xfrm>
            <a:off x="519721" y="1077686"/>
            <a:ext cx="5091173" cy="4865915"/>
          </a:xfrm>
        </p:spPr>
        <p:txBody>
          <a:bodyPr/>
          <a:lstStyle/>
          <a:p>
            <a:r>
              <a:rPr lang="en-US" sz="1800" dirty="0" smtClean="0"/>
              <a:t>Click </a:t>
            </a:r>
            <a:r>
              <a:rPr lang="en-US" sz="1800" dirty="0"/>
              <a:t>Shared Folders &gt; Open up the DV – EAM Project</a:t>
            </a:r>
          </a:p>
          <a:p>
            <a:r>
              <a:rPr lang="en-US" sz="1800" dirty="0"/>
              <a:t>On the lower right chart, Right Click on CNC Asset </a:t>
            </a:r>
          </a:p>
          <a:p>
            <a:r>
              <a:rPr lang="en-US" sz="1800" dirty="0"/>
              <a:t>Select Drill</a:t>
            </a:r>
          </a:p>
          <a:p>
            <a:r>
              <a:rPr lang="en-US" sz="1800" dirty="0"/>
              <a:t>Select Asset Number</a:t>
            </a:r>
          </a:p>
          <a:p>
            <a:r>
              <a:rPr lang="en-US" sz="1800" dirty="0"/>
              <a:t>Drag Installed Date (Left) under Asset Number (Middle)</a:t>
            </a:r>
          </a:p>
          <a:p>
            <a:r>
              <a:rPr lang="en-US" sz="1800" dirty="0"/>
              <a:t>Remove the Filter in the upper pane</a:t>
            </a:r>
          </a:p>
          <a:p>
            <a:r>
              <a:rPr lang="en-US" sz="1800" dirty="0"/>
              <a:t>Highlight the Scatter Plot Graph</a:t>
            </a:r>
          </a:p>
          <a:p>
            <a:r>
              <a:rPr lang="en-US" sz="1800" dirty="0"/>
              <a:t>Drag Asset Group (Left) on top of Asset Number (Middle</a:t>
            </a:r>
            <a:r>
              <a:rPr lang="en-US" sz="1800" dirty="0" smtClean="0"/>
              <a:t>)</a:t>
            </a:r>
            <a:endParaRPr lang="en-US" sz="1800" dirty="0"/>
          </a:p>
        </p:txBody>
      </p:sp>
      <p:sp>
        <p:nvSpPr>
          <p:cNvPr id="12" name="Footer Placeholder 3"/>
          <p:cNvSpPr txBox="1">
            <a:spLocks/>
          </p:cNvSpPr>
          <p:nvPr/>
        </p:nvSpPr>
        <p:spPr>
          <a:xfrm>
            <a:off x="8609992" y="6556248"/>
            <a:ext cx="2702495" cy="182880"/>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Confidential – Oracle Internal</a:t>
            </a:r>
            <a:endParaRPr lang="en-US" dirty="0"/>
          </a:p>
        </p:txBody>
      </p:sp>
      <p:sp>
        <p:nvSpPr>
          <p:cNvPr id="14" name="Content Placeholder 2"/>
          <p:cNvSpPr txBox="1">
            <a:spLocks/>
          </p:cNvSpPr>
          <p:nvPr/>
        </p:nvSpPr>
        <p:spPr>
          <a:xfrm>
            <a:off x="6388335" y="1077686"/>
            <a:ext cx="5091173" cy="4865915"/>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200"/>
              </a:spcBef>
              <a:buClr>
                <a:srgbClr val="FF0000"/>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rgbClr val="FF0000"/>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rgbClr val="FF0000"/>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rgbClr val="FF0000"/>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r>
              <a:rPr lang="en-US" sz="1800" dirty="0"/>
              <a:t>Drag Asset Group (Left) on top of Asset Number (Middle)</a:t>
            </a:r>
          </a:p>
          <a:p>
            <a:r>
              <a:rPr lang="en-US" sz="1800" dirty="0"/>
              <a:t>On the Scatter Plot graph select data point in upper right</a:t>
            </a:r>
          </a:p>
          <a:p>
            <a:r>
              <a:rPr lang="en-US" sz="1800" dirty="0"/>
              <a:t>Right Click</a:t>
            </a:r>
          </a:p>
          <a:p>
            <a:r>
              <a:rPr lang="en-US" sz="1800" dirty="0"/>
              <a:t>Select Keep Selected</a:t>
            </a:r>
          </a:p>
          <a:p>
            <a:r>
              <a:rPr lang="en-US" sz="1800" dirty="0"/>
              <a:t>On the lower right graph, Right Click SPF-PW-4011</a:t>
            </a:r>
          </a:p>
          <a:p>
            <a:r>
              <a:rPr lang="en-US" sz="1800" dirty="0"/>
              <a:t>Select Keep Selected</a:t>
            </a:r>
          </a:p>
          <a:p>
            <a:endParaRPr lang="en-US" sz="1800" dirty="0"/>
          </a:p>
        </p:txBody>
      </p:sp>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l="36568" b="24995"/>
          <a:stretch/>
        </p:blipFill>
        <p:spPr>
          <a:xfrm>
            <a:off x="5376495" y="178647"/>
            <a:ext cx="6602280" cy="6060751"/>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val="0"/>
              </a:ext>
            </a:extLst>
          </a:blip>
          <a:srcRect l="28965" t="9486" r="10895"/>
          <a:stretch/>
        </p:blipFill>
        <p:spPr>
          <a:xfrm>
            <a:off x="194101" y="178647"/>
            <a:ext cx="5829119" cy="5815665"/>
          </a:xfrm>
          <a:prstGeom prst="rect">
            <a:avLst/>
          </a:prstGeom>
        </p:spPr>
      </p:pic>
      <p:sp>
        <p:nvSpPr>
          <p:cNvPr id="17" name="Rectangle 16"/>
          <p:cNvSpPr/>
          <p:nvPr/>
        </p:nvSpPr>
        <p:spPr>
          <a:xfrm>
            <a:off x="191717" y="170521"/>
            <a:ext cx="11782530" cy="6102538"/>
          </a:xfrm>
          <a:prstGeom prst="rect">
            <a:avLst/>
          </a:prstGeom>
          <a:solidFill>
            <a:srgbClr val="DFDFDF">
              <a:alpha val="48000"/>
            </a:srgb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a:lnSpc>
                <a:spcPct val="90000"/>
              </a:lnSpc>
            </a:pPr>
            <a:endParaRPr lang="en-US" dirty="0"/>
          </a:p>
        </p:txBody>
      </p:sp>
      <p:grpSp>
        <p:nvGrpSpPr>
          <p:cNvPr id="18" name="Group 17"/>
          <p:cNvGrpSpPr/>
          <p:nvPr/>
        </p:nvGrpSpPr>
        <p:grpSpPr>
          <a:xfrm>
            <a:off x="8929892" y="2517280"/>
            <a:ext cx="3050473" cy="3044764"/>
            <a:chOff x="6707738" y="1887782"/>
            <a:chExt cx="2703061" cy="2284168"/>
          </a:xfrm>
        </p:grpSpPr>
        <p:sp>
          <p:nvSpPr>
            <p:cNvPr id="19" name="TextBox 18"/>
            <p:cNvSpPr txBox="1"/>
            <p:nvPr/>
          </p:nvSpPr>
          <p:spPr>
            <a:xfrm>
              <a:off x="6707738" y="2301501"/>
              <a:ext cx="2531280" cy="1870449"/>
            </a:xfrm>
            <a:prstGeom prst="rect">
              <a:avLst/>
            </a:prstGeom>
            <a:noFill/>
            <a:ln>
              <a:noFill/>
            </a:ln>
          </p:spPr>
          <p:txBody>
            <a:bodyPr wrap="square" lIns="0" tIns="0" rIns="0" bIns="0" rtlCol="0">
              <a:noAutofit/>
            </a:bodyPr>
            <a:lstStyle/>
            <a:p>
              <a:pPr defTabSz="912965">
                <a:lnSpc>
                  <a:spcPct val="90000"/>
                </a:lnSpc>
                <a:spcBef>
                  <a:spcPts val="1200"/>
                </a:spcBef>
                <a:buClr>
                  <a:srgbClr val="5F5F5F">
                    <a:lumMod val="60000"/>
                    <a:lumOff val="40000"/>
                  </a:srgbClr>
                </a:buClr>
              </a:pPr>
              <a:r>
                <a:rPr lang="en-US" sz="1600" dirty="0" smtClean="0"/>
                <a:t>tasks</a:t>
              </a:r>
              <a:endParaRPr lang="en-US" sz="1600" dirty="0">
                <a:solidFill>
                  <a:srgbClr val="5F5F5F"/>
                </a:solidFill>
              </a:endParaRPr>
            </a:p>
          </p:txBody>
        </p:sp>
        <p:sp>
          <p:nvSpPr>
            <p:cNvPr id="20" name="TextBox 19"/>
            <p:cNvSpPr txBox="1"/>
            <p:nvPr/>
          </p:nvSpPr>
          <p:spPr>
            <a:xfrm>
              <a:off x="6707738" y="1887782"/>
              <a:ext cx="2703061" cy="413720"/>
            </a:xfrm>
            <a:prstGeom prst="rect">
              <a:avLst/>
            </a:prstGeom>
            <a:noFill/>
          </p:spPr>
          <p:txBody>
            <a:bodyPr wrap="square" lIns="0" tIns="0" rIns="0" bIns="0" rtlCol="0">
              <a:noAutofit/>
            </a:bodyPr>
            <a:lstStyle/>
            <a:p>
              <a:pPr defTabSz="912965">
                <a:lnSpc>
                  <a:spcPct val="90000"/>
                </a:lnSpc>
              </a:pPr>
              <a:r>
                <a:rPr lang="en-US" sz="3600" b="1" dirty="0" smtClean="0">
                  <a:solidFill>
                    <a:srgbClr val="75012D"/>
                  </a:solidFill>
                  <a:latin typeface="Calibri"/>
                </a:rPr>
                <a:t>Name</a:t>
              </a:r>
              <a:endParaRPr lang="en-US" sz="3600" b="1" dirty="0">
                <a:solidFill>
                  <a:srgbClr val="75012D"/>
                </a:solidFill>
                <a:latin typeface="Calibri"/>
              </a:endParaRPr>
            </a:p>
          </p:txBody>
        </p:sp>
      </p:grpSp>
      <p:grpSp>
        <p:nvGrpSpPr>
          <p:cNvPr id="21" name="Group 20"/>
          <p:cNvGrpSpPr/>
          <p:nvPr/>
        </p:nvGrpSpPr>
        <p:grpSpPr>
          <a:xfrm>
            <a:off x="518285" y="2517280"/>
            <a:ext cx="3121422" cy="3044764"/>
            <a:chOff x="397390" y="1887782"/>
            <a:chExt cx="2341676" cy="2284168"/>
          </a:xfrm>
        </p:grpSpPr>
        <p:sp>
          <p:nvSpPr>
            <p:cNvPr id="22" name="Content Placeholder 7"/>
            <p:cNvSpPr txBox="1">
              <a:spLocks/>
            </p:cNvSpPr>
            <p:nvPr/>
          </p:nvSpPr>
          <p:spPr>
            <a:xfrm>
              <a:off x="397390" y="1887782"/>
              <a:ext cx="2341676" cy="857473"/>
            </a:xfrm>
            <a:prstGeom prst="rect">
              <a:avLst/>
            </a:prstGeom>
          </p:spPr>
          <p:txBody>
            <a:bodyPr vert="horz" lIns="0" tIns="0" rIns="0" bIns="0" rtlCol="0">
              <a:noAutofit/>
            </a:bodyPr>
            <a:lstStyle>
              <a:lvl1pPr marL="228522" indent="-228522" algn="l" defTabSz="914088"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749" indent="-228522" algn="l" defTabSz="914088"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271"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59793"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316"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6837"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361"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3883"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2405" indent="-182820" algn="l" defTabSz="914088"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0" indent="0">
                <a:spcBef>
                  <a:spcPts val="0"/>
                </a:spcBef>
                <a:buClr>
                  <a:srgbClr val="5F5F5F">
                    <a:lumMod val="60000"/>
                    <a:lumOff val="40000"/>
                  </a:srgbClr>
                </a:buClr>
                <a:buNone/>
              </a:pPr>
              <a:r>
                <a:rPr lang="en-US" sz="3731" b="1" dirty="0" smtClean="0">
                  <a:solidFill>
                    <a:schemeClr val="accent4">
                      <a:lumMod val="75000"/>
                    </a:schemeClr>
                  </a:solidFill>
                  <a:latin typeface="Calibri"/>
                </a:rPr>
                <a:t>Alex</a:t>
              </a:r>
              <a:endParaRPr lang="en-US" sz="3731" b="1" dirty="0">
                <a:solidFill>
                  <a:schemeClr val="accent4">
                    <a:lumMod val="75000"/>
                  </a:schemeClr>
                </a:solidFill>
                <a:latin typeface="Calibri"/>
              </a:endParaRPr>
            </a:p>
          </p:txBody>
        </p:sp>
        <p:sp>
          <p:nvSpPr>
            <p:cNvPr id="23" name="TextBox 22"/>
            <p:cNvSpPr txBox="1"/>
            <p:nvPr/>
          </p:nvSpPr>
          <p:spPr>
            <a:xfrm>
              <a:off x="397390" y="2301501"/>
              <a:ext cx="2269610" cy="1870449"/>
            </a:xfrm>
            <a:prstGeom prst="rect">
              <a:avLst/>
            </a:prstGeom>
            <a:noFill/>
            <a:ln>
              <a:noFill/>
            </a:ln>
          </p:spPr>
          <p:txBody>
            <a:bodyPr wrap="square" lIns="0" tIns="0" rIns="0" bIns="0" rtlCol="0">
              <a:noAutofit/>
            </a:bodyPr>
            <a:lstStyle/>
            <a:p>
              <a:pPr defTabSz="912965">
                <a:lnSpc>
                  <a:spcPct val="90000"/>
                </a:lnSpc>
                <a:spcBef>
                  <a:spcPts val="1200"/>
                </a:spcBef>
                <a:buClr>
                  <a:srgbClr val="5F5F5F">
                    <a:lumMod val="60000"/>
                    <a:lumOff val="40000"/>
                  </a:srgbClr>
                </a:buClr>
              </a:pPr>
              <a:r>
                <a:rPr lang="en-US" sz="1600" dirty="0" smtClean="0"/>
                <a:t>Customer</a:t>
              </a:r>
              <a:endParaRPr lang="en-US" sz="1600" dirty="0" smtClean="0"/>
            </a:p>
          </p:txBody>
        </p:sp>
      </p:grpSp>
      <p:sp>
        <p:nvSpPr>
          <p:cNvPr id="24" name="Rectangle 23"/>
          <p:cNvSpPr/>
          <p:nvPr/>
        </p:nvSpPr>
        <p:spPr>
          <a:xfrm>
            <a:off x="193738" y="5955736"/>
            <a:ext cx="5850636" cy="458709"/>
          </a:xfrm>
          <a:prstGeom prst="rect">
            <a:avLst/>
          </a:prstGeom>
          <a:solidFill>
            <a:schemeClr val="accent4">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dirty="0" smtClean="0"/>
              <a:t>Persona</a:t>
            </a:r>
            <a:endParaRPr lang="en-US" dirty="0"/>
          </a:p>
        </p:txBody>
      </p:sp>
      <p:sp>
        <p:nvSpPr>
          <p:cNvPr id="25" name="Rectangle 24"/>
          <p:cNvSpPr/>
          <p:nvPr/>
        </p:nvSpPr>
        <p:spPr>
          <a:xfrm>
            <a:off x="6046396" y="5955736"/>
            <a:ext cx="5927851" cy="458709"/>
          </a:xfrm>
          <a:prstGeom prst="rect">
            <a:avLst/>
          </a:prstGeom>
          <a:solidFill>
            <a:srgbClr val="7501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lnSpc>
                <a:spcPct val="90000"/>
              </a:lnSpc>
            </a:pPr>
            <a:r>
              <a:rPr lang="en-US" dirty="0" smtClean="0"/>
              <a:t>Persona</a:t>
            </a:r>
            <a:endParaRPr lang="en-US" dirty="0"/>
          </a:p>
        </p:txBody>
      </p:sp>
    </p:spTree>
    <p:extLst>
      <p:ext uri="{BB962C8B-B14F-4D97-AF65-F5344CB8AC3E}">
        <p14:creationId xmlns:p14="http://schemas.microsoft.com/office/powerpoint/2010/main" val="12432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a:solidFill>
            <a:schemeClr val="bg2">
              <a:lumMod val="90000"/>
            </a:schemeClr>
          </a:solidFill>
          <a:miter lim="800000"/>
        </a:ln>
      </a:spPr>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lgn="ctr">
          <a:lnSpc>
            <a:spcPct val="90000"/>
          </a:lnSpc>
          <a:defRPr sz="1350" dirty="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potx" id="{7A28C1E8-A61C-9B40-B943-B302F13DEC23}" vid="{4E663530-34B4-AD4E-A196-727CEE029BFD}"/>
    </a:ext>
  </a:extLst>
</a:theme>
</file>

<file path=ppt/theme/theme2.xml><?xml version="1.0" encoding="utf-8"?>
<a:theme xmlns:a="http://schemas.openxmlformats.org/drawingml/2006/main" name="4_Default Theme">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41555E"/>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mtClean="0"/>
        </a:defPPr>
      </a:lstStyle>
    </a:txDef>
  </a:objectDefaults>
  <a:extraClrSchemeLst/>
  <a:extLst>
    <a:ext uri="{05A4C25C-085E-4340-85A3-A5531E510DB2}">
      <thm15:themeFamily xmlns:thm15="http://schemas.microsoft.com/office/thememl/2012/main" name="Oracle-16x9-2016-160824.potx" id="{3DB227D6-85D8-9A45-98B2-F7108128ADBF}" vid="{AFB409E2-9D21-8A40-8956-31FE3A47A9FA}"/>
    </a:ext>
  </a:ext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ppt/theme/themeOverride2.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ppt/theme/themeOverride3.xml><?xml version="1.0" encoding="utf-8"?>
<a:themeOverride xmlns:a="http://schemas.openxmlformats.org/drawingml/2006/main">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themeOverride>
</file>

<file path=docProps/app.xml><?xml version="1.0" encoding="utf-8"?>
<Properties xmlns="http://schemas.openxmlformats.org/officeDocument/2006/extended-properties" xmlns:vt="http://schemas.openxmlformats.org/officeDocument/2006/docPropsVTypes">
  <Template>Oracle_Master_16x9_2017</Template>
  <TotalTime>8077</TotalTime>
  <Words>609</Words>
  <Application>Microsoft Macintosh PowerPoint</Application>
  <PresentationFormat>Custom</PresentationFormat>
  <Paragraphs>78</Paragraphs>
  <Slides>7</Slides>
  <Notes>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Calibri</vt:lpstr>
      <vt:lpstr>Mangal</vt:lpstr>
      <vt:lpstr>ＭＳ Ｐゴシック</vt:lpstr>
      <vt:lpstr>Arial</vt:lpstr>
      <vt:lpstr>Oracle_Master_16x9_2017</vt:lpstr>
      <vt:lpstr>4_Default Theme</vt:lpstr>
      <vt:lpstr>Bring The Shelf to life  Guest Convenience and Hyper Contextual Engagement  </vt:lpstr>
      <vt:lpstr>Demo Proposal Summary</vt:lpstr>
      <vt:lpstr>Demo Attributes</vt:lpstr>
      <vt:lpstr>Sales Play:  </vt:lpstr>
      <vt:lpstr>Executive Summary</vt:lpstr>
      <vt:lpstr>Storyline</vt:lpstr>
      <vt:lpstr>Click Summary</vt:lpstr>
    </vt:vector>
  </TitlesOfParts>
  <Manager/>
  <Company>Oracle Corporation</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Jason Feinsmith</dc:creator>
  <cp:keywords/>
  <dc:description/>
  <cp:lastModifiedBy>Nolan Corcoran</cp:lastModifiedBy>
  <cp:revision>81</cp:revision>
  <cp:lastPrinted>2014-07-16T02:22:57Z</cp:lastPrinted>
  <dcterms:created xsi:type="dcterms:W3CDTF">2017-09-17T05:00:30Z</dcterms:created>
  <dcterms:modified xsi:type="dcterms:W3CDTF">2018-01-03T04:15:07Z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